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C8B2D"/>
    <a:srgbClr val="A50021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5" d="100"/>
          <a:sy n="115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3EF84-B5CD-43A5-ADCD-DA4BA68DE7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664922-BDE6-4AEB-8951-426E7039EDBB}">
      <dgm:prSet custT="1"/>
      <dgm:spPr/>
      <dgm:t>
        <a:bodyPr/>
        <a:lstStyle/>
        <a:p>
          <a:pPr rtl="0"/>
          <a:r>
            <a:rPr lang="es-ES" sz="1400" u="sng" dirty="0" smtClean="0"/>
            <a:t>Alejandro</a:t>
          </a:r>
          <a:endParaRPr lang="es-ES" sz="1400" u="sng" dirty="0"/>
        </a:p>
      </dgm:t>
    </dgm:pt>
    <dgm:pt modelId="{C864187E-C894-43A1-A172-4B7EC1AC6599}" type="parTrans" cxnId="{57983EA5-AAFD-4716-BB1B-78F9E2E8D572}">
      <dgm:prSet/>
      <dgm:spPr/>
      <dgm:t>
        <a:bodyPr/>
        <a:lstStyle/>
        <a:p>
          <a:endParaRPr lang="es-ES"/>
        </a:p>
      </dgm:t>
    </dgm:pt>
    <dgm:pt modelId="{79A98366-8FAC-4C94-9610-5DD4B597030D}" type="sibTrans" cxnId="{57983EA5-AAFD-4716-BB1B-78F9E2E8D572}">
      <dgm:prSet/>
      <dgm:spPr/>
      <dgm:t>
        <a:bodyPr/>
        <a:lstStyle/>
        <a:p>
          <a:endParaRPr lang="es-ES"/>
        </a:p>
      </dgm:t>
    </dgm:pt>
    <dgm:pt modelId="{F07FA5FE-1B6E-49DB-9144-D6EA8C6704B7}" type="pres">
      <dgm:prSet presAssocID="{7753EF84-B5CD-43A5-ADCD-DA4BA68DE7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7045097-9252-4B08-BA19-A7A4B0F9448F}" type="pres">
      <dgm:prSet presAssocID="{43664922-BDE6-4AEB-8951-426E7039EDBB}" presName="parentText" presStyleLbl="node1" presStyleIdx="0" presStyleCnt="1" custScaleY="37382" custLinFactNeighborX="536" custLinFactNeighborY="-1139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E89E243-CA12-4A08-B914-E1246A88FBC6}" type="presOf" srcId="{43664922-BDE6-4AEB-8951-426E7039EDBB}" destId="{57045097-9252-4B08-BA19-A7A4B0F9448F}" srcOrd="0" destOrd="0" presId="urn:microsoft.com/office/officeart/2005/8/layout/vList2"/>
    <dgm:cxn modelId="{F58ABFC8-3809-4E82-91F0-B649F8106FF8}" type="presOf" srcId="{7753EF84-B5CD-43A5-ADCD-DA4BA68DE763}" destId="{F07FA5FE-1B6E-49DB-9144-D6EA8C6704B7}" srcOrd="0" destOrd="0" presId="urn:microsoft.com/office/officeart/2005/8/layout/vList2"/>
    <dgm:cxn modelId="{57983EA5-AAFD-4716-BB1B-78F9E2E8D572}" srcId="{7753EF84-B5CD-43A5-ADCD-DA4BA68DE763}" destId="{43664922-BDE6-4AEB-8951-426E7039EDBB}" srcOrd="0" destOrd="0" parTransId="{C864187E-C894-43A1-A172-4B7EC1AC6599}" sibTransId="{79A98366-8FAC-4C94-9610-5DD4B597030D}"/>
    <dgm:cxn modelId="{8CC3A362-FA5A-4831-9C4C-E1FBADE34DAE}" type="presParOf" srcId="{F07FA5FE-1B6E-49DB-9144-D6EA8C6704B7}" destId="{57045097-9252-4B08-BA19-A7A4B0F944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7BAA68-DF32-41E7-A402-69A812946F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3DE719A-76B5-45D0-BA98-343C353D8C79}">
      <dgm:prSet custT="1"/>
      <dgm:spPr/>
      <dgm:t>
        <a:bodyPr/>
        <a:lstStyle/>
        <a:p>
          <a:pPr rtl="0"/>
          <a:r>
            <a:rPr lang="es-ES_tradnl" sz="1400" u="sng" dirty="0" smtClean="0"/>
            <a:t>Rafael</a:t>
          </a:r>
          <a:endParaRPr lang="es-ES" sz="1400" u="sng" dirty="0"/>
        </a:p>
      </dgm:t>
    </dgm:pt>
    <dgm:pt modelId="{B40DE558-DB7D-45E2-8446-B15A62A7EC7B}" type="parTrans" cxnId="{535CE7FA-7F4A-4FDC-89F8-70148EB61DBA}">
      <dgm:prSet/>
      <dgm:spPr/>
      <dgm:t>
        <a:bodyPr/>
        <a:lstStyle/>
        <a:p>
          <a:endParaRPr lang="es-ES"/>
        </a:p>
      </dgm:t>
    </dgm:pt>
    <dgm:pt modelId="{00D7AD33-F1CD-44FA-BD9B-4A1C32ACCD2D}" type="sibTrans" cxnId="{535CE7FA-7F4A-4FDC-89F8-70148EB61DBA}">
      <dgm:prSet/>
      <dgm:spPr/>
      <dgm:t>
        <a:bodyPr/>
        <a:lstStyle/>
        <a:p>
          <a:endParaRPr lang="es-ES"/>
        </a:p>
      </dgm:t>
    </dgm:pt>
    <dgm:pt modelId="{60746618-5F83-4E4F-96E5-1C6E8A037FD0}">
      <dgm:prSet custT="1"/>
      <dgm:spPr/>
      <dgm:t>
        <a:bodyPr/>
        <a:lstStyle/>
        <a:p>
          <a:pPr rtl="0"/>
          <a:r>
            <a:rPr lang="es-ES_tradnl" sz="1400" u="none" dirty="0" err="1" smtClean="0"/>
            <a:t>Yael</a:t>
          </a:r>
          <a:endParaRPr lang="es-ES" sz="1400" u="none" dirty="0"/>
        </a:p>
      </dgm:t>
    </dgm:pt>
    <dgm:pt modelId="{6001C85C-D42C-422D-943E-719E88B847F6}" type="parTrans" cxnId="{0B4E1BCB-6872-488D-9037-C9EEC16B87B2}">
      <dgm:prSet/>
      <dgm:spPr/>
      <dgm:t>
        <a:bodyPr/>
        <a:lstStyle/>
        <a:p>
          <a:endParaRPr lang="es-ES"/>
        </a:p>
      </dgm:t>
    </dgm:pt>
    <dgm:pt modelId="{E16D358D-5DF2-4119-9F28-2368F3F753C7}" type="sibTrans" cxnId="{0B4E1BCB-6872-488D-9037-C9EEC16B87B2}">
      <dgm:prSet/>
      <dgm:spPr/>
      <dgm:t>
        <a:bodyPr/>
        <a:lstStyle/>
        <a:p>
          <a:endParaRPr lang="es-ES"/>
        </a:p>
      </dgm:t>
    </dgm:pt>
    <dgm:pt modelId="{B0DF3909-225A-4C34-89C4-8BFAEBE43857}" type="pres">
      <dgm:prSet presAssocID="{FF7BAA68-DF32-41E7-A402-69A812946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B3616FB-0B74-485C-B6F1-D9C1615E34BC}" type="pres">
      <dgm:prSet presAssocID="{53DE719A-76B5-45D0-BA98-343C353D8C79}" presName="parentText" presStyleLbl="node1" presStyleIdx="0" presStyleCnt="2" custLinFactNeighborY="7376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9570A0-2EA2-4B80-8258-4312BBD70A03}" type="pres">
      <dgm:prSet presAssocID="{00D7AD33-F1CD-44FA-BD9B-4A1C32ACCD2D}" presName="spacer" presStyleCnt="0"/>
      <dgm:spPr/>
    </dgm:pt>
    <dgm:pt modelId="{2D5FF26B-AF56-452E-AF4A-756445429736}" type="pres">
      <dgm:prSet presAssocID="{60746618-5F83-4E4F-96E5-1C6E8A037FD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BEA7E37-5DAE-4342-800B-B6F8E64B69A9}" type="presOf" srcId="{60746618-5F83-4E4F-96E5-1C6E8A037FD0}" destId="{2D5FF26B-AF56-452E-AF4A-756445429736}" srcOrd="0" destOrd="0" presId="urn:microsoft.com/office/officeart/2005/8/layout/vList2"/>
    <dgm:cxn modelId="{535CE7FA-7F4A-4FDC-89F8-70148EB61DBA}" srcId="{FF7BAA68-DF32-41E7-A402-69A812946F57}" destId="{53DE719A-76B5-45D0-BA98-343C353D8C79}" srcOrd="0" destOrd="0" parTransId="{B40DE558-DB7D-45E2-8446-B15A62A7EC7B}" sibTransId="{00D7AD33-F1CD-44FA-BD9B-4A1C32ACCD2D}"/>
    <dgm:cxn modelId="{3F6BE431-4EA7-49AF-A9AF-F77ED810080E}" type="presOf" srcId="{53DE719A-76B5-45D0-BA98-343C353D8C79}" destId="{9B3616FB-0B74-485C-B6F1-D9C1615E34BC}" srcOrd="0" destOrd="0" presId="urn:microsoft.com/office/officeart/2005/8/layout/vList2"/>
    <dgm:cxn modelId="{0B4E1BCB-6872-488D-9037-C9EEC16B87B2}" srcId="{FF7BAA68-DF32-41E7-A402-69A812946F57}" destId="{60746618-5F83-4E4F-96E5-1C6E8A037FD0}" srcOrd="1" destOrd="0" parTransId="{6001C85C-D42C-422D-943E-719E88B847F6}" sibTransId="{E16D358D-5DF2-4119-9F28-2368F3F753C7}"/>
    <dgm:cxn modelId="{9F21E05F-DD8B-492B-A0AD-9CC9E4E68745}" type="presOf" srcId="{FF7BAA68-DF32-41E7-A402-69A812946F57}" destId="{B0DF3909-225A-4C34-89C4-8BFAEBE43857}" srcOrd="0" destOrd="0" presId="urn:microsoft.com/office/officeart/2005/8/layout/vList2"/>
    <dgm:cxn modelId="{64D71CD1-868A-4222-A5E6-8DE39533FA62}" type="presParOf" srcId="{B0DF3909-225A-4C34-89C4-8BFAEBE43857}" destId="{9B3616FB-0B74-485C-B6F1-D9C1615E34BC}" srcOrd="0" destOrd="0" presId="urn:microsoft.com/office/officeart/2005/8/layout/vList2"/>
    <dgm:cxn modelId="{A09CAF95-0A15-47C5-8657-9A74933045C9}" type="presParOf" srcId="{B0DF3909-225A-4C34-89C4-8BFAEBE43857}" destId="{0B9570A0-2EA2-4B80-8258-4312BBD70A03}" srcOrd="1" destOrd="0" presId="urn:microsoft.com/office/officeart/2005/8/layout/vList2"/>
    <dgm:cxn modelId="{33018F49-E287-461F-861A-E0001B6A7EC7}" type="presParOf" srcId="{B0DF3909-225A-4C34-89C4-8BFAEBE43857}" destId="{2D5FF26B-AF56-452E-AF4A-75644542973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3B1D5C-9115-4040-848E-01AB90FB61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F6C4810-4441-4390-BDA0-6A5E1A019613}">
      <dgm:prSet custT="1"/>
      <dgm:spPr/>
      <dgm:t>
        <a:bodyPr/>
        <a:lstStyle/>
        <a:p>
          <a:pPr rtl="0"/>
          <a:r>
            <a:rPr lang="es-ES_tradnl" sz="1400" u="sng" dirty="0" smtClean="0"/>
            <a:t>Otilia</a:t>
          </a:r>
          <a:endParaRPr lang="es-ES" sz="1400" u="sng" dirty="0"/>
        </a:p>
      </dgm:t>
    </dgm:pt>
    <dgm:pt modelId="{E97A0A92-0BE8-4A00-932E-E0564A801CFC}" type="parTrans" cxnId="{20769F49-3D73-4095-963D-9BC305AAFD19}">
      <dgm:prSet/>
      <dgm:spPr/>
      <dgm:t>
        <a:bodyPr/>
        <a:lstStyle/>
        <a:p>
          <a:endParaRPr lang="es-ES"/>
        </a:p>
      </dgm:t>
    </dgm:pt>
    <dgm:pt modelId="{CDED4F4A-0BC8-4931-BE70-73A18550598F}" type="sibTrans" cxnId="{20769F49-3D73-4095-963D-9BC305AAFD19}">
      <dgm:prSet/>
      <dgm:spPr/>
      <dgm:t>
        <a:bodyPr/>
        <a:lstStyle/>
        <a:p>
          <a:endParaRPr lang="es-ES"/>
        </a:p>
      </dgm:t>
    </dgm:pt>
    <dgm:pt modelId="{20EA2BE9-86F9-4203-B856-06A7EA0EDE88}">
      <dgm:prSet custT="1"/>
      <dgm:spPr/>
      <dgm:t>
        <a:bodyPr/>
        <a:lstStyle/>
        <a:p>
          <a:pPr rtl="0"/>
          <a:r>
            <a:rPr lang="es-ES_tradnl" sz="1400" dirty="0" smtClean="0"/>
            <a:t>Adrian</a:t>
          </a:r>
          <a:endParaRPr lang="es-ES" sz="1400" dirty="0"/>
        </a:p>
      </dgm:t>
    </dgm:pt>
    <dgm:pt modelId="{CF104B0B-61E4-4B31-A3B1-76B7FD715FA2}" type="parTrans" cxnId="{DE797D56-009B-44CB-BF97-28EFE8036E8F}">
      <dgm:prSet/>
      <dgm:spPr/>
      <dgm:t>
        <a:bodyPr/>
        <a:lstStyle/>
        <a:p>
          <a:endParaRPr lang="es-ES"/>
        </a:p>
      </dgm:t>
    </dgm:pt>
    <dgm:pt modelId="{8FECDCED-BFF2-422D-A65D-FB90D7930477}" type="sibTrans" cxnId="{DE797D56-009B-44CB-BF97-28EFE8036E8F}">
      <dgm:prSet/>
      <dgm:spPr/>
      <dgm:t>
        <a:bodyPr/>
        <a:lstStyle/>
        <a:p>
          <a:endParaRPr lang="es-ES"/>
        </a:p>
      </dgm:t>
    </dgm:pt>
    <dgm:pt modelId="{24B3511E-EEFD-414E-9433-8A3A9785C876}" type="pres">
      <dgm:prSet presAssocID="{363B1D5C-9115-4040-848E-01AB90FB61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B884F01-BE08-4DCC-AC03-5059D0F41BD6}" type="pres">
      <dgm:prSet presAssocID="{1F6C4810-4441-4390-BDA0-6A5E1A019613}" presName="parentText" presStyleLbl="node1" presStyleIdx="0" presStyleCnt="2" custLinFactNeighborX="854" custLinFactNeighborY="-161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3B4CB3-7EAC-487B-B465-A44B9D30F657}" type="pres">
      <dgm:prSet presAssocID="{CDED4F4A-0BC8-4931-BE70-73A18550598F}" presName="spacer" presStyleCnt="0"/>
      <dgm:spPr/>
    </dgm:pt>
    <dgm:pt modelId="{3BE148C7-7034-4CEC-A1A8-64E70926B510}" type="pres">
      <dgm:prSet presAssocID="{20EA2BE9-86F9-4203-B856-06A7EA0EDE8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E797D56-009B-44CB-BF97-28EFE8036E8F}" srcId="{363B1D5C-9115-4040-848E-01AB90FB612A}" destId="{20EA2BE9-86F9-4203-B856-06A7EA0EDE88}" srcOrd="1" destOrd="0" parTransId="{CF104B0B-61E4-4B31-A3B1-76B7FD715FA2}" sibTransId="{8FECDCED-BFF2-422D-A65D-FB90D7930477}"/>
    <dgm:cxn modelId="{49E3D83D-C006-48FB-B1DA-1603B834173B}" type="presOf" srcId="{1F6C4810-4441-4390-BDA0-6A5E1A019613}" destId="{8B884F01-BE08-4DCC-AC03-5059D0F41BD6}" srcOrd="0" destOrd="0" presId="urn:microsoft.com/office/officeart/2005/8/layout/vList2"/>
    <dgm:cxn modelId="{78CD2527-5F1D-42BC-B1F9-625DC9102D98}" type="presOf" srcId="{20EA2BE9-86F9-4203-B856-06A7EA0EDE88}" destId="{3BE148C7-7034-4CEC-A1A8-64E70926B510}" srcOrd="0" destOrd="0" presId="urn:microsoft.com/office/officeart/2005/8/layout/vList2"/>
    <dgm:cxn modelId="{04AB6A05-FA36-4156-827C-495B5D51C5E4}" type="presOf" srcId="{363B1D5C-9115-4040-848E-01AB90FB612A}" destId="{24B3511E-EEFD-414E-9433-8A3A9785C876}" srcOrd="0" destOrd="0" presId="urn:microsoft.com/office/officeart/2005/8/layout/vList2"/>
    <dgm:cxn modelId="{20769F49-3D73-4095-963D-9BC305AAFD19}" srcId="{363B1D5C-9115-4040-848E-01AB90FB612A}" destId="{1F6C4810-4441-4390-BDA0-6A5E1A019613}" srcOrd="0" destOrd="0" parTransId="{E97A0A92-0BE8-4A00-932E-E0564A801CFC}" sibTransId="{CDED4F4A-0BC8-4931-BE70-73A18550598F}"/>
    <dgm:cxn modelId="{9A607947-5E0D-481F-A4B8-4BE1A98A5800}" type="presParOf" srcId="{24B3511E-EEFD-414E-9433-8A3A9785C876}" destId="{8B884F01-BE08-4DCC-AC03-5059D0F41BD6}" srcOrd="0" destOrd="0" presId="urn:microsoft.com/office/officeart/2005/8/layout/vList2"/>
    <dgm:cxn modelId="{F9EEE429-8912-4C6C-B20E-12170172E9AA}" type="presParOf" srcId="{24B3511E-EEFD-414E-9433-8A3A9785C876}" destId="{703B4CB3-7EAC-487B-B465-A44B9D30F657}" srcOrd="1" destOrd="0" presId="urn:microsoft.com/office/officeart/2005/8/layout/vList2"/>
    <dgm:cxn modelId="{EA0C1D5A-4D49-474E-91AF-CCE94CAD35F4}" type="presParOf" srcId="{24B3511E-EEFD-414E-9433-8A3A9785C876}" destId="{3BE148C7-7034-4CEC-A1A8-64E70926B51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0AC7DC-F0BD-4DEC-8617-E05D571F7B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EB00623-327B-42B5-BA95-C872F01103E0}">
      <dgm:prSet custT="1"/>
      <dgm:spPr/>
      <dgm:t>
        <a:bodyPr/>
        <a:lstStyle/>
        <a:p>
          <a:pPr rtl="0"/>
          <a:r>
            <a:rPr lang="es-ES_tradnl" sz="1400" u="sng" dirty="0" smtClean="0"/>
            <a:t>Simón</a:t>
          </a:r>
          <a:endParaRPr lang="es-ES" sz="1400" u="sng" dirty="0"/>
        </a:p>
      </dgm:t>
    </dgm:pt>
    <dgm:pt modelId="{982D24AD-ECA0-4D28-8CF7-65AD7B1DC432}" type="parTrans" cxnId="{B5F7DA42-5E48-49D3-AA39-A20C58E84974}">
      <dgm:prSet/>
      <dgm:spPr/>
      <dgm:t>
        <a:bodyPr/>
        <a:lstStyle/>
        <a:p>
          <a:endParaRPr lang="es-ES"/>
        </a:p>
      </dgm:t>
    </dgm:pt>
    <dgm:pt modelId="{55D2868D-282B-4B6B-A309-7C782D272A14}" type="sibTrans" cxnId="{B5F7DA42-5E48-49D3-AA39-A20C58E84974}">
      <dgm:prSet/>
      <dgm:spPr/>
      <dgm:t>
        <a:bodyPr/>
        <a:lstStyle/>
        <a:p>
          <a:endParaRPr lang="es-ES"/>
        </a:p>
      </dgm:t>
    </dgm:pt>
    <dgm:pt modelId="{72A32C7B-FD1E-4997-BB53-5BDA420F11C2}" type="pres">
      <dgm:prSet presAssocID="{9C0AC7DC-F0BD-4DEC-8617-E05D571F7B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DADB136-DE89-41E8-BD88-20DC92ECCD54}" type="pres">
      <dgm:prSet presAssocID="{8EB00623-327B-42B5-BA95-C872F01103E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5F7DA42-5E48-49D3-AA39-A20C58E84974}" srcId="{9C0AC7DC-F0BD-4DEC-8617-E05D571F7B27}" destId="{8EB00623-327B-42B5-BA95-C872F01103E0}" srcOrd="0" destOrd="0" parTransId="{982D24AD-ECA0-4D28-8CF7-65AD7B1DC432}" sibTransId="{55D2868D-282B-4B6B-A309-7C782D272A14}"/>
    <dgm:cxn modelId="{EC68DA6C-57CE-46AD-B87B-7CB39D9C833C}" type="presOf" srcId="{8EB00623-327B-42B5-BA95-C872F01103E0}" destId="{2DADB136-DE89-41E8-BD88-20DC92ECCD54}" srcOrd="0" destOrd="0" presId="urn:microsoft.com/office/officeart/2005/8/layout/vList2"/>
    <dgm:cxn modelId="{2CE51E56-655A-4A59-B2F4-BE66E4D8D95F}" type="presOf" srcId="{9C0AC7DC-F0BD-4DEC-8617-E05D571F7B27}" destId="{72A32C7B-FD1E-4997-BB53-5BDA420F11C2}" srcOrd="0" destOrd="0" presId="urn:microsoft.com/office/officeart/2005/8/layout/vList2"/>
    <dgm:cxn modelId="{E11CD46E-8857-4497-8895-333ED7DAEC23}" type="presParOf" srcId="{72A32C7B-FD1E-4997-BB53-5BDA420F11C2}" destId="{2DADB136-DE89-41E8-BD88-20DC92ECCD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558DFC-8D14-4F19-94CD-FB16DB557F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463554C-504D-45FB-A88C-889F36323147}">
      <dgm:prSet custT="1"/>
      <dgm:spPr/>
      <dgm:t>
        <a:bodyPr/>
        <a:lstStyle/>
        <a:p>
          <a:pPr rtl="0"/>
          <a:r>
            <a:rPr lang="es-ES" sz="1400" u="sng" dirty="0" err="1" smtClean="0"/>
            <a:t>Yael</a:t>
          </a:r>
          <a:endParaRPr lang="es-ES" sz="1400" u="sng" dirty="0"/>
        </a:p>
      </dgm:t>
    </dgm:pt>
    <dgm:pt modelId="{D7B81914-DB36-405A-87DF-42E1CA69B9DA}" type="parTrans" cxnId="{7ED299A3-BE77-47A4-8D52-908A5FFC5873}">
      <dgm:prSet/>
      <dgm:spPr/>
      <dgm:t>
        <a:bodyPr/>
        <a:lstStyle/>
        <a:p>
          <a:endParaRPr lang="es-ES"/>
        </a:p>
      </dgm:t>
    </dgm:pt>
    <dgm:pt modelId="{E1FC7B28-7EFA-48C6-AF02-35BF07E4B37D}" type="sibTrans" cxnId="{7ED299A3-BE77-47A4-8D52-908A5FFC5873}">
      <dgm:prSet/>
      <dgm:spPr/>
      <dgm:t>
        <a:bodyPr/>
        <a:lstStyle/>
        <a:p>
          <a:endParaRPr lang="es-ES"/>
        </a:p>
      </dgm:t>
    </dgm:pt>
    <dgm:pt modelId="{043FD55E-3DDF-4DC4-BB41-0EB7B5CA9704}">
      <dgm:prSet custT="1"/>
      <dgm:spPr/>
      <dgm:t>
        <a:bodyPr/>
        <a:lstStyle/>
        <a:p>
          <a:pPr rtl="0"/>
          <a:r>
            <a:rPr lang="es-ES" sz="1400" u="sng" dirty="0" smtClean="0"/>
            <a:t>Erika</a:t>
          </a:r>
          <a:endParaRPr lang="es-ES" sz="1400" u="sng" dirty="0"/>
        </a:p>
      </dgm:t>
    </dgm:pt>
    <dgm:pt modelId="{0A0D202B-1BD4-4CE7-8F44-FEB1D49A261E}" type="parTrans" cxnId="{8B5B2926-5081-4C80-A216-F5C930EA6AE1}">
      <dgm:prSet/>
      <dgm:spPr/>
      <dgm:t>
        <a:bodyPr/>
        <a:lstStyle/>
        <a:p>
          <a:endParaRPr lang="es-ES"/>
        </a:p>
      </dgm:t>
    </dgm:pt>
    <dgm:pt modelId="{EBD89085-B4D6-4808-9A8E-9D3600446F15}" type="sibTrans" cxnId="{8B5B2926-5081-4C80-A216-F5C930EA6AE1}">
      <dgm:prSet/>
      <dgm:spPr/>
      <dgm:t>
        <a:bodyPr/>
        <a:lstStyle/>
        <a:p>
          <a:endParaRPr lang="es-ES"/>
        </a:p>
      </dgm:t>
    </dgm:pt>
    <dgm:pt modelId="{C20A20D6-0579-4A4C-AED7-FFB073B41EE3}" type="pres">
      <dgm:prSet presAssocID="{8B558DFC-8D14-4F19-94CD-FB16DB557F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A5B40A9-859A-4449-84BF-04A6BA327C7B}" type="pres">
      <dgm:prSet presAssocID="{A463554C-504D-45FB-A88C-889F3632314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0DD16B-7E14-46EE-A674-13083D2A2319}" type="pres">
      <dgm:prSet presAssocID="{E1FC7B28-7EFA-48C6-AF02-35BF07E4B37D}" presName="spacer" presStyleCnt="0"/>
      <dgm:spPr/>
    </dgm:pt>
    <dgm:pt modelId="{BB95AF3C-CAEA-4A94-A2DD-58D7034C4DE3}" type="pres">
      <dgm:prSet presAssocID="{043FD55E-3DDF-4DC4-BB41-0EB7B5CA97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00B172F-5D53-40EE-A3DE-634EF6E38809}" type="presOf" srcId="{043FD55E-3DDF-4DC4-BB41-0EB7B5CA9704}" destId="{BB95AF3C-CAEA-4A94-A2DD-58D7034C4DE3}" srcOrd="0" destOrd="0" presId="urn:microsoft.com/office/officeart/2005/8/layout/vList2"/>
    <dgm:cxn modelId="{24779D2D-E6E0-4A91-ADD2-6CB114AC339D}" type="presOf" srcId="{A463554C-504D-45FB-A88C-889F36323147}" destId="{0A5B40A9-859A-4449-84BF-04A6BA327C7B}" srcOrd="0" destOrd="0" presId="urn:microsoft.com/office/officeart/2005/8/layout/vList2"/>
    <dgm:cxn modelId="{48E96A39-A1B3-43EB-B42D-3EAF48F47241}" type="presOf" srcId="{8B558DFC-8D14-4F19-94CD-FB16DB557F1C}" destId="{C20A20D6-0579-4A4C-AED7-FFB073B41EE3}" srcOrd="0" destOrd="0" presId="urn:microsoft.com/office/officeart/2005/8/layout/vList2"/>
    <dgm:cxn modelId="{7ED299A3-BE77-47A4-8D52-908A5FFC5873}" srcId="{8B558DFC-8D14-4F19-94CD-FB16DB557F1C}" destId="{A463554C-504D-45FB-A88C-889F36323147}" srcOrd="0" destOrd="0" parTransId="{D7B81914-DB36-405A-87DF-42E1CA69B9DA}" sibTransId="{E1FC7B28-7EFA-48C6-AF02-35BF07E4B37D}"/>
    <dgm:cxn modelId="{8B5B2926-5081-4C80-A216-F5C930EA6AE1}" srcId="{8B558DFC-8D14-4F19-94CD-FB16DB557F1C}" destId="{043FD55E-3DDF-4DC4-BB41-0EB7B5CA9704}" srcOrd="1" destOrd="0" parTransId="{0A0D202B-1BD4-4CE7-8F44-FEB1D49A261E}" sibTransId="{EBD89085-B4D6-4808-9A8E-9D3600446F15}"/>
    <dgm:cxn modelId="{9C519AA1-35C6-44D6-B91D-73C28B040304}" type="presParOf" srcId="{C20A20D6-0579-4A4C-AED7-FFB073B41EE3}" destId="{0A5B40A9-859A-4449-84BF-04A6BA327C7B}" srcOrd="0" destOrd="0" presId="urn:microsoft.com/office/officeart/2005/8/layout/vList2"/>
    <dgm:cxn modelId="{0A3E355E-8E21-4E0E-8198-2BAA897E43F2}" type="presParOf" srcId="{C20A20D6-0579-4A4C-AED7-FFB073B41EE3}" destId="{B50DD16B-7E14-46EE-A674-13083D2A2319}" srcOrd="1" destOrd="0" presId="urn:microsoft.com/office/officeart/2005/8/layout/vList2"/>
    <dgm:cxn modelId="{25410C27-AA42-4A81-9A84-9FAE9253D63D}" type="presParOf" srcId="{C20A20D6-0579-4A4C-AED7-FFB073B41EE3}" destId="{BB95AF3C-CAEA-4A94-A2DD-58D7034C4DE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F657CE-6BF9-4BE6-B72D-60FC9661E1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668A584-E2D1-4F46-9783-922665268072}">
      <dgm:prSet custT="1"/>
      <dgm:spPr/>
      <dgm:t>
        <a:bodyPr/>
        <a:lstStyle/>
        <a:p>
          <a:pPr rtl="0"/>
          <a:r>
            <a:rPr lang="es-ES" sz="1400" u="none" dirty="0" smtClean="0">
              <a:effectLst/>
            </a:rPr>
            <a:t>Gary</a:t>
          </a:r>
          <a:endParaRPr lang="es-ES" sz="1400" u="none" dirty="0">
            <a:effectLst/>
          </a:endParaRPr>
        </a:p>
      </dgm:t>
    </dgm:pt>
    <dgm:pt modelId="{ED35D4B7-3634-4995-B4D4-6D43B38D3594}" type="parTrans" cxnId="{11979C5C-4E5D-43F3-A14C-D9305FD6E83D}">
      <dgm:prSet/>
      <dgm:spPr/>
      <dgm:t>
        <a:bodyPr/>
        <a:lstStyle/>
        <a:p>
          <a:endParaRPr lang="es-ES"/>
        </a:p>
      </dgm:t>
    </dgm:pt>
    <dgm:pt modelId="{9575FEC3-88AE-45A9-ADBA-932D2CF7B0E1}" type="sibTrans" cxnId="{11979C5C-4E5D-43F3-A14C-D9305FD6E83D}">
      <dgm:prSet/>
      <dgm:spPr/>
      <dgm:t>
        <a:bodyPr/>
        <a:lstStyle/>
        <a:p>
          <a:endParaRPr lang="es-ES"/>
        </a:p>
      </dgm:t>
    </dgm:pt>
    <dgm:pt modelId="{EA810A80-051F-4B23-92E2-4536BEFAD8A4}">
      <dgm:prSet custT="1"/>
      <dgm:spPr/>
      <dgm:t>
        <a:bodyPr/>
        <a:lstStyle/>
        <a:p>
          <a:pPr rtl="0"/>
          <a:r>
            <a:rPr lang="es-ES" sz="1400" dirty="0" smtClean="0"/>
            <a:t>Ramón</a:t>
          </a:r>
          <a:endParaRPr lang="es-ES" sz="1400" dirty="0"/>
        </a:p>
      </dgm:t>
    </dgm:pt>
    <dgm:pt modelId="{B702A104-F9D6-4AFC-9C6E-7E7FDEC9D435}" type="parTrans" cxnId="{1F54F96B-4F24-4DCF-8EC8-F0815D6C843D}">
      <dgm:prSet/>
      <dgm:spPr/>
      <dgm:t>
        <a:bodyPr/>
        <a:lstStyle/>
        <a:p>
          <a:endParaRPr lang="es-ES"/>
        </a:p>
      </dgm:t>
    </dgm:pt>
    <dgm:pt modelId="{4D692B81-AC61-4A0F-B546-729ADBE01A03}" type="sibTrans" cxnId="{1F54F96B-4F24-4DCF-8EC8-F0815D6C843D}">
      <dgm:prSet/>
      <dgm:spPr/>
      <dgm:t>
        <a:bodyPr/>
        <a:lstStyle/>
        <a:p>
          <a:endParaRPr lang="es-ES"/>
        </a:p>
      </dgm:t>
    </dgm:pt>
    <dgm:pt modelId="{F45B2E2A-4EA7-4242-96EE-87368F30662A}" type="pres">
      <dgm:prSet presAssocID="{71F657CE-6BF9-4BE6-B72D-60FC9661E1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88A66C-DB5D-43E2-A2AD-F0061FC36338}" type="pres">
      <dgm:prSet presAssocID="{6668A584-E2D1-4F46-9783-922665268072}" presName="parentText" presStyleLbl="node1" presStyleIdx="0" presStyleCnt="2" custScaleY="117771" custLinFactNeighborX="-248" custLinFactNeighborY="-134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B87D47-F4F9-4BFC-BCDD-640FF18D799E}" type="pres">
      <dgm:prSet presAssocID="{9575FEC3-88AE-45A9-ADBA-932D2CF7B0E1}" presName="spacer" presStyleCnt="0"/>
      <dgm:spPr/>
    </dgm:pt>
    <dgm:pt modelId="{B4300BB6-A2C4-40AB-8D54-A66B086D77BC}" type="pres">
      <dgm:prSet presAssocID="{EA810A80-051F-4B23-92E2-4536BEFAD8A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1979C5C-4E5D-43F3-A14C-D9305FD6E83D}" srcId="{71F657CE-6BF9-4BE6-B72D-60FC9661E1A6}" destId="{6668A584-E2D1-4F46-9783-922665268072}" srcOrd="0" destOrd="0" parTransId="{ED35D4B7-3634-4995-B4D4-6D43B38D3594}" sibTransId="{9575FEC3-88AE-45A9-ADBA-932D2CF7B0E1}"/>
    <dgm:cxn modelId="{BB41D229-0EE1-4E24-B4F0-8181F14E4F40}" type="presOf" srcId="{6668A584-E2D1-4F46-9783-922665268072}" destId="{9388A66C-DB5D-43E2-A2AD-F0061FC36338}" srcOrd="0" destOrd="0" presId="urn:microsoft.com/office/officeart/2005/8/layout/vList2"/>
    <dgm:cxn modelId="{095A7AC1-EB52-42AF-BE9D-83AE26FF6681}" type="presOf" srcId="{EA810A80-051F-4B23-92E2-4536BEFAD8A4}" destId="{B4300BB6-A2C4-40AB-8D54-A66B086D77BC}" srcOrd="0" destOrd="0" presId="urn:microsoft.com/office/officeart/2005/8/layout/vList2"/>
    <dgm:cxn modelId="{1F54F96B-4F24-4DCF-8EC8-F0815D6C843D}" srcId="{71F657CE-6BF9-4BE6-B72D-60FC9661E1A6}" destId="{EA810A80-051F-4B23-92E2-4536BEFAD8A4}" srcOrd="1" destOrd="0" parTransId="{B702A104-F9D6-4AFC-9C6E-7E7FDEC9D435}" sibTransId="{4D692B81-AC61-4A0F-B546-729ADBE01A03}"/>
    <dgm:cxn modelId="{81496953-413F-4E63-B871-2CCAB4EAE341}" type="presOf" srcId="{71F657CE-6BF9-4BE6-B72D-60FC9661E1A6}" destId="{F45B2E2A-4EA7-4242-96EE-87368F30662A}" srcOrd="0" destOrd="0" presId="urn:microsoft.com/office/officeart/2005/8/layout/vList2"/>
    <dgm:cxn modelId="{2B73AFF7-B3BB-4B00-B8CF-A267070DC3F4}" type="presParOf" srcId="{F45B2E2A-4EA7-4242-96EE-87368F30662A}" destId="{9388A66C-DB5D-43E2-A2AD-F0061FC36338}" srcOrd="0" destOrd="0" presId="urn:microsoft.com/office/officeart/2005/8/layout/vList2"/>
    <dgm:cxn modelId="{94BF79D2-314E-420F-91BA-B7EF56F246F9}" type="presParOf" srcId="{F45B2E2A-4EA7-4242-96EE-87368F30662A}" destId="{D6B87D47-F4F9-4BFC-BCDD-640FF18D799E}" srcOrd="1" destOrd="0" presId="urn:microsoft.com/office/officeart/2005/8/layout/vList2"/>
    <dgm:cxn modelId="{528F4E59-DD0E-481B-AEEE-FB5D7C34E4C5}" type="presParOf" srcId="{F45B2E2A-4EA7-4242-96EE-87368F30662A}" destId="{B4300BB6-A2C4-40AB-8D54-A66B086D77B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045097-9252-4B08-BA19-A7A4B0F9448F}">
      <dsp:nvSpPr>
        <dsp:cNvPr id="0" name=""/>
        <dsp:cNvSpPr/>
      </dsp:nvSpPr>
      <dsp:spPr>
        <a:xfrm>
          <a:off x="0" y="0"/>
          <a:ext cx="1619672" cy="454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dirty="0" smtClean="0"/>
            <a:t>Alejandro</a:t>
          </a:r>
          <a:endParaRPr lang="es-ES" sz="1400" u="sng" kern="1200" dirty="0"/>
        </a:p>
      </dsp:txBody>
      <dsp:txXfrm>
        <a:off x="0" y="0"/>
        <a:ext cx="1619672" cy="4548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616FB-0B74-485C-B6F1-D9C1615E34BC}">
      <dsp:nvSpPr>
        <dsp:cNvPr id="0" name=""/>
        <dsp:cNvSpPr/>
      </dsp:nvSpPr>
      <dsp:spPr>
        <a:xfrm>
          <a:off x="0" y="42749"/>
          <a:ext cx="1830755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sng" kern="1200" dirty="0" smtClean="0"/>
            <a:t>Rafael</a:t>
          </a:r>
          <a:endParaRPr lang="es-ES" sz="1400" u="sng" kern="1200" dirty="0"/>
        </a:p>
      </dsp:txBody>
      <dsp:txXfrm>
        <a:off x="0" y="42749"/>
        <a:ext cx="1830755" cy="355680"/>
      </dsp:txXfrm>
    </dsp:sp>
    <dsp:sp modelId="{2D5FF26B-AF56-452E-AF4A-756445429736}">
      <dsp:nvSpPr>
        <dsp:cNvPr id="0" name=""/>
        <dsp:cNvSpPr/>
      </dsp:nvSpPr>
      <dsp:spPr>
        <a:xfrm>
          <a:off x="0" y="412787"/>
          <a:ext cx="1830755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none" kern="1200" dirty="0" err="1" smtClean="0"/>
            <a:t>Yael</a:t>
          </a:r>
          <a:endParaRPr lang="es-ES" sz="1400" u="none" kern="1200" dirty="0"/>
        </a:p>
      </dsp:txBody>
      <dsp:txXfrm>
        <a:off x="0" y="412787"/>
        <a:ext cx="1830755" cy="3556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884F01-BE08-4DCC-AC03-5059D0F41BD6}">
      <dsp:nvSpPr>
        <dsp:cNvPr id="0" name=""/>
        <dsp:cNvSpPr/>
      </dsp:nvSpPr>
      <dsp:spPr>
        <a:xfrm>
          <a:off x="0" y="1503"/>
          <a:ext cx="1611994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sng" kern="1200" dirty="0" smtClean="0"/>
            <a:t>Otilia</a:t>
          </a:r>
          <a:endParaRPr lang="es-ES" sz="1400" u="sng" kern="1200" dirty="0"/>
        </a:p>
      </dsp:txBody>
      <dsp:txXfrm>
        <a:off x="0" y="1503"/>
        <a:ext cx="1611994" cy="355680"/>
      </dsp:txXfrm>
    </dsp:sp>
    <dsp:sp modelId="{3BE148C7-7034-4CEC-A1A8-64E70926B510}">
      <dsp:nvSpPr>
        <dsp:cNvPr id="0" name=""/>
        <dsp:cNvSpPr/>
      </dsp:nvSpPr>
      <dsp:spPr>
        <a:xfrm>
          <a:off x="0" y="412787"/>
          <a:ext cx="1611994" cy="35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Adrian</a:t>
          </a:r>
          <a:endParaRPr lang="es-ES" sz="1400" kern="1200" dirty="0"/>
        </a:p>
      </dsp:txBody>
      <dsp:txXfrm>
        <a:off x="0" y="412787"/>
        <a:ext cx="1611994" cy="355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ADB136-DE89-41E8-BD88-20DC92ECCD54}">
      <dsp:nvSpPr>
        <dsp:cNvPr id="0" name=""/>
        <dsp:cNvSpPr/>
      </dsp:nvSpPr>
      <dsp:spPr>
        <a:xfrm>
          <a:off x="0" y="6256"/>
          <a:ext cx="1774528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sng" kern="1200" dirty="0" smtClean="0"/>
            <a:t>Simón</a:t>
          </a:r>
          <a:endParaRPr lang="es-ES" sz="1400" u="sng" kern="1200" dirty="0"/>
        </a:p>
      </dsp:txBody>
      <dsp:txXfrm>
        <a:off x="0" y="6256"/>
        <a:ext cx="1774528" cy="4118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5B40A9-859A-4449-84BF-04A6BA327C7B}">
      <dsp:nvSpPr>
        <dsp:cNvPr id="0" name=""/>
        <dsp:cNvSpPr/>
      </dsp:nvSpPr>
      <dsp:spPr>
        <a:xfrm>
          <a:off x="0" y="64"/>
          <a:ext cx="1647848" cy="255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dirty="0" err="1" smtClean="0"/>
            <a:t>Yael</a:t>
          </a:r>
          <a:endParaRPr lang="es-ES" sz="1400" u="sng" kern="1200" dirty="0"/>
        </a:p>
      </dsp:txBody>
      <dsp:txXfrm>
        <a:off x="0" y="64"/>
        <a:ext cx="1647848" cy="255357"/>
      </dsp:txXfrm>
    </dsp:sp>
    <dsp:sp modelId="{BB95AF3C-CAEA-4A94-A2DD-58D7034C4DE3}">
      <dsp:nvSpPr>
        <dsp:cNvPr id="0" name=""/>
        <dsp:cNvSpPr/>
      </dsp:nvSpPr>
      <dsp:spPr>
        <a:xfrm>
          <a:off x="0" y="266306"/>
          <a:ext cx="1647848" cy="255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dirty="0" smtClean="0"/>
            <a:t>Erika</a:t>
          </a:r>
          <a:endParaRPr lang="es-ES" sz="1400" u="sng" kern="1200" dirty="0"/>
        </a:p>
      </dsp:txBody>
      <dsp:txXfrm>
        <a:off x="0" y="266306"/>
        <a:ext cx="1647848" cy="25535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88A66C-DB5D-43E2-A2AD-F0061FC36338}">
      <dsp:nvSpPr>
        <dsp:cNvPr id="0" name=""/>
        <dsp:cNvSpPr/>
      </dsp:nvSpPr>
      <dsp:spPr>
        <a:xfrm>
          <a:off x="0" y="0"/>
          <a:ext cx="1712662" cy="3495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none" kern="1200" dirty="0" smtClean="0">
              <a:effectLst/>
            </a:rPr>
            <a:t>Gary</a:t>
          </a:r>
          <a:endParaRPr lang="es-ES" sz="1400" u="none" kern="1200" dirty="0">
            <a:effectLst/>
          </a:endParaRPr>
        </a:p>
      </dsp:txBody>
      <dsp:txXfrm>
        <a:off x="0" y="0"/>
        <a:ext cx="1712662" cy="349582"/>
      </dsp:txXfrm>
    </dsp:sp>
    <dsp:sp modelId="{B4300BB6-A2C4-40AB-8D54-A66B086D77BC}">
      <dsp:nvSpPr>
        <dsp:cNvPr id="0" name=""/>
        <dsp:cNvSpPr/>
      </dsp:nvSpPr>
      <dsp:spPr>
        <a:xfrm>
          <a:off x="0" y="363702"/>
          <a:ext cx="1712662" cy="296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Ramón</a:t>
          </a:r>
          <a:endParaRPr lang="es-ES" sz="1400" kern="1200" dirty="0"/>
        </a:p>
      </dsp:txBody>
      <dsp:txXfrm>
        <a:off x="0" y="363702"/>
        <a:ext cx="1712662" cy="296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C9D81-5F96-41E9-99A7-6BF27C2D351E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892A9-957B-4230-9B16-D5FAE3E58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8807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5C968-EC74-4AC6-A790-A4C4DC82F168}" type="datetimeFigureOut">
              <a:rPr lang="es-ES" smtClean="0"/>
              <a:pPr/>
              <a:t>16/12/2016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inta perforada"/>
          <p:cNvSpPr/>
          <p:nvPr/>
        </p:nvSpPr>
        <p:spPr>
          <a:xfrm>
            <a:off x="2419553" y="206018"/>
            <a:ext cx="3857652" cy="1143008"/>
          </a:xfrm>
          <a:prstGeom prst="flowChartPunchedTap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/>
              <a:t>4Cats,</a:t>
            </a:r>
            <a:r>
              <a:rPr lang="es-ES" sz="3200" b="1" dirty="0" smtClean="0"/>
              <a:t>  </a:t>
            </a:r>
            <a:r>
              <a:rPr lang="es-ES" sz="3200" b="1" dirty="0" smtClean="0"/>
              <a:t>S.coop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3644102" y="1714488"/>
            <a:ext cx="1428760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PRESIDENTE</a:t>
            </a:r>
            <a:endParaRPr lang="es-ES" sz="16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404616" y="2214554"/>
            <a:ext cx="1938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u="sng" dirty="0" smtClean="0">
                <a:solidFill>
                  <a:srgbClr val="FF0000"/>
                </a:solidFill>
              </a:rPr>
              <a:t>Jaime</a:t>
            </a:r>
            <a:endParaRPr lang="es-ES" sz="1600" b="1" u="sng" dirty="0">
              <a:solidFill>
                <a:srgbClr val="FF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 flipH="1">
            <a:off x="3995936" y="3500438"/>
            <a:ext cx="420306" cy="9327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314976" y="2363921"/>
            <a:ext cx="1228695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 smtClean="0"/>
          </a:p>
          <a:p>
            <a:pPr algn="ctr"/>
            <a:r>
              <a:rPr lang="es-ES" sz="1200" b="1" dirty="0" smtClean="0"/>
              <a:t>SECRETARIO</a:t>
            </a:r>
            <a:endParaRPr lang="es-ES" sz="1200" b="1" dirty="0"/>
          </a:p>
          <a:p>
            <a:pPr algn="ctr"/>
            <a:endParaRPr lang="es-ES" sz="1200" b="1" dirty="0"/>
          </a:p>
        </p:txBody>
      </p:sp>
      <p:sp>
        <p:nvSpPr>
          <p:cNvPr id="11" name="10 Rectángulo"/>
          <p:cNvSpPr/>
          <p:nvPr/>
        </p:nvSpPr>
        <p:spPr>
          <a:xfrm>
            <a:off x="6566899" y="2444677"/>
            <a:ext cx="16561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FF0000"/>
                </a:solidFill>
              </a:rPr>
              <a:t>Erika</a:t>
            </a:r>
            <a:endParaRPr lang="es-ES" sz="1600" b="1" dirty="0">
              <a:solidFill>
                <a:srgbClr val="FF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58617" y="2444677"/>
            <a:ext cx="1440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 err="1" smtClean="0">
                <a:solidFill>
                  <a:srgbClr val="FF0000"/>
                </a:solidFill>
              </a:rPr>
              <a:t>Yael</a:t>
            </a:r>
            <a:endParaRPr lang="es-ES" sz="1600" b="1" dirty="0">
              <a:solidFill>
                <a:srgbClr val="FF0000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2098778" y="3367053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COMPRA-VENTA</a:t>
            </a:r>
            <a:endParaRPr lang="es-ES" sz="1200" b="1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5436096" y="3367053"/>
            <a:ext cx="1214446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PRODUCCION</a:t>
            </a:r>
            <a:endParaRPr lang="es-ES" sz="1100" b="1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2419553" y="4814050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/>
              <a:t>MARKETING</a:t>
            </a:r>
            <a:endParaRPr lang="es-ES" sz="1200" b="1" dirty="0"/>
          </a:p>
        </p:txBody>
      </p:sp>
      <p:sp>
        <p:nvSpPr>
          <p:cNvPr id="34" name="33 Rectángulo redondeado"/>
          <p:cNvSpPr/>
          <p:nvPr/>
        </p:nvSpPr>
        <p:spPr>
          <a:xfrm>
            <a:off x="733446" y="4813487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/>
              <a:t>Financiero</a:t>
            </a:r>
            <a:endParaRPr lang="es-ES" sz="1200" b="1" dirty="0"/>
          </a:p>
        </p:txBody>
      </p:sp>
      <p:graphicFrame>
        <p:nvGraphicFramePr>
          <p:cNvPr id="93" name="92 Diagrama"/>
          <p:cNvGraphicFramePr/>
          <p:nvPr>
            <p:extLst>
              <p:ext uri="{D42A27DB-BD31-4B8C-83A1-F6EECF244321}">
                <p14:modId xmlns:p14="http://schemas.microsoft.com/office/powerpoint/2010/main" xmlns="" val="3055350995"/>
              </p:ext>
            </p:extLst>
          </p:nvPr>
        </p:nvGraphicFramePr>
        <p:xfrm>
          <a:off x="107504" y="3212976"/>
          <a:ext cx="1619672" cy="475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3" name="102 Diagrama"/>
          <p:cNvGraphicFramePr/>
          <p:nvPr>
            <p:extLst>
              <p:ext uri="{D42A27DB-BD31-4B8C-83A1-F6EECF244321}">
                <p14:modId xmlns:p14="http://schemas.microsoft.com/office/powerpoint/2010/main" xmlns="" val="3299382310"/>
              </p:ext>
            </p:extLst>
          </p:nvPr>
        </p:nvGraphicFramePr>
        <p:xfrm>
          <a:off x="4206912" y="5682481"/>
          <a:ext cx="1830755" cy="770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5" name="94 Diagrama"/>
          <p:cNvGraphicFramePr/>
          <p:nvPr>
            <p:extLst>
              <p:ext uri="{D42A27DB-BD31-4B8C-83A1-F6EECF244321}">
                <p14:modId xmlns:p14="http://schemas.microsoft.com/office/powerpoint/2010/main" xmlns="" val="2357783552"/>
              </p:ext>
            </p:extLst>
          </p:nvPr>
        </p:nvGraphicFramePr>
        <p:xfrm>
          <a:off x="2383942" y="5682481"/>
          <a:ext cx="1611994" cy="770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7" name="26 Rectángulo redondeado"/>
          <p:cNvSpPr/>
          <p:nvPr/>
        </p:nvSpPr>
        <p:spPr>
          <a:xfrm>
            <a:off x="6277205" y="4815054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/>
              <a:t>RRHH</a:t>
            </a:r>
            <a:endParaRPr lang="es-ES" sz="1200" b="1" dirty="0"/>
          </a:p>
        </p:txBody>
      </p:sp>
      <p:graphicFrame>
        <p:nvGraphicFramePr>
          <p:cNvPr id="96" name="95 Diagrama"/>
          <p:cNvGraphicFramePr/>
          <p:nvPr>
            <p:extLst>
              <p:ext uri="{D42A27DB-BD31-4B8C-83A1-F6EECF244321}">
                <p14:modId xmlns:p14="http://schemas.microsoft.com/office/powerpoint/2010/main" xmlns="" val="2099022500"/>
              </p:ext>
            </p:extLst>
          </p:nvPr>
        </p:nvGraphicFramePr>
        <p:xfrm>
          <a:off x="6209270" y="5668943"/>
          <a:ext cx="1774528" cy="42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2" name="21 Flecha derecha"/>
          <p:cNvSpPr/>
          <p:nvPr/>
        </p:nvSpPr>
        <p:spPr>
          <a:xfrm rot="10800000">
            <a:off x="1738739" y="3322028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1" name="40 Flecha derecha"/>
          <p:cNvSpPr/>
          <p:nvPr/>
        </p:nvSpPr>
        <p:spPr>
          <a:xfrm>
            <a:off x="6668406" y="3322028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Flecha derecha"/>
          <p:cNvSpPr/>
          <p:nvPr/>
        </p:nvSpPr>
        <p:spPr>
          <a:xfrm rot="5400000">
            <a:off x="1198677" y="5358445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Flecha derecha"/>
          <p:cNvSpPr/>
          <p:nvPr/>
        </p:nvSpPr>
        <p:spPr>
          <a:xfrm rot="5400000">
            <a:off x="6704409" y="5350120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" name="20 Conector recto de flecha"/>
          <p:cNvCxnSpPr>
            <a:stCxn id="20" idx="1"/>
          </p:cNvCxnSpPr>
          <p:nvPr/>
        </p:nvCxnSpPr>
        <p:spPr>
          <a:xfrm flipH="1">
            <a:off x="2706002" y="1964521"/>
            <a:ext cx="938100" cy="3994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20" idx="3"/>
            <a:endCxn id="13" idx="0"/>
          </p:cNvCxnSpPr>
          <p:nvPr/>
        </p:nvCxnSpPr>
        <p:spPr>
          <a:xfrm>
            <a:off x="5072862" y="1964521"/>
            <a:ext cx="856462" cy="3994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angular"/>
          <p:cNvCxnSpPr>
            <a:endCxn id="31" idx="0"/>
          </p:cNvCxnSpPr>
          <p:nvPr/>
        </p:nvCxnSpPr>
        <p:spPr>
          <a:xfrm rot="16200000" flipH="1" flipV="1">
            <a:off x="3420269" y="2428840"/>
            <a:ext cx="223946" cy="1652480"/>
          </a:xfrm>
          <a:prstGeom prst="bentConnector3">
            <a:avLst>
              <a:gd name="adj1" fmla="val -102078"/>
            </a:avLst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angular"/>
          <p:cNvCxnSpPr>
            <a:endCxn id="32" idx="0"/>
          </p:cNvCxnSpPr>
          <p:nvPr/>
        </p:nvCxnSpPr>
        <p:spPr>
          <a:xfrm>
            <a:off x="4355978" y="2924946"/>
            <a:ext cx="1687341" cy="442107"/>
          </a:xfrm>
          <a:prstGeom prst="bentConnector2">
            <a:avLst/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angular"/>
          <p:cNvCxnSpPr>
            <a:endCxn id="34" idx="0"/>
          </p:cNvCxnSpPr>
          <p:nvPr/>
        </p:nvCxnSpPr>
        <p:spPr>
          <a:xfrm rot="5400000">
            <a:off x="2337353" y="2792357"/>
            <a:ext cx="1024447" cy="3017812"/>
          </a:xfrm>
          <a:prstGeom prst="bentConnector3">
            <a:avLst/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angular"/>
          <p:cNvCxnSpPr>
            <a:endCxn id="27" idx="0"/>
          </p:cNvCxnSpPr>
          <p:nvPr/>
        </p:nvCxnSpPr>
        <p:spPr>
          <a:xfrm rot="16200000" flipH="1">
            <a:off x="5108448" y="3039073"/>
            <a:ext cx="1026014" cy="2525947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angular"/>
          <p:cNvCxnSpPr>
            <a:endCxn id="33" idx="0"/>
          </p:cNvCxnSpPr>
          <p:nvPr/>
        </p:nvCxnSpPr>
        <p:spPr>
          <a:xfrm rot="5400000">
            <a:off x="3180125" y="3635693"/>
            <a:ext cx="1025010" cy="1331705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 redondeado"/>
          <p:cNvSpPr/>
          <p:nvPr/>
        </p:nvSpPr>
        <p:spPr>
          <a:xfrm>
            <a:off x="1979712" y="2363921"/>
            <a:ext cx="1404943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 smtClean="0"/>
          </a:p>
          <a:p>
            <a:pPr algn="ctr"/>
            <a:r>
              <a:rPr lang="es-ES_tradnl" sz="1200" b="1" dirty="0" smtClean="0"/>
              <a:t>VICEPRESIDENTA</a:t>
            </a:r>
            <a:endParaRPr lang="es-ES" sz="1200" b="1" dirty="0"/>
          </a:p>
          <a:p>
            <a:pPr algn="ctr"/>
            <a:endParaRPr lang="es-ES" sz="1200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2621334389"/>
              </p:ext>
            </p:extLst>
          </p:nvPr>
        </p:nvGraphicFramePr>
        <p:xfrm>
          <a:off x="548564" y="5715585"/>
          <a:ext cx="1647848" cy="52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45" name="44 Rectángulo redondeado"/>
          <p:cNvSpPr/>
          <p:nvPr/>
        </p:nvSpPr>
        <p:spPr>
          <a:xfrm>
            <a:off x="4492675" y="4831065"/>
            <a:ext cx="1214446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COMUNICACIÓN</a:t>
            </a:r>
            <a:endParaRPr lang="es-ES" sz="1100" b="1" dirty="0"/>
          </a:p>
        </p:txBody>
      </p:sp>
      <p:cxnSp>
        <p:nvCxnSpPr>
          <p:cNvPr id="23" name="22 Conector angular"/>
          <p:cNvCxnSpPr>
            <a:endCxn id="45" idx="0"/>
          </p:cNvCxnSpPr>
          <p:nvPr/>
        </p:nvCxnSpPr>
        <p:spPr>
          <a:xfrm rot="16200000" flipH="1">
            <a:off x="3774879" y="3506045"/>
            <a:ext cx="1906119" cy="743920"/>
          </a:xfrm>
          <a:prstGeom prst="bentConnector3">
            <a:avLst>
              <a:gd name="adj1" fmla="val 72242"/>
            </a:avLst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Flecha derecha"/>
          <p:cNvSpPr/>
          <p:nvPr/>
        </p:nvSpPr>
        <p:spPr>
          <a:xfrm rot="5400000">
            <a:off x="2851958" y="5349557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Flecha derecha"/>
          <p:cNvSpPr/>
          <p:nvPr/>
        </p:nvSpPr>
        <p:spPr>
          <a:xfrm rot="5400000">
            <a:off x="4919877" y="5358446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4" name="63 Diagrama"/>
          <p:cNvGraphicFramePr/>
          <p:nvPr>
            <p:extLst>
              <p:ext uri="{D42A27DB-BD31-4B8C-83A1-F6EECF244321}">
                <p14:modId xmlns:p14="http://schemas.microsoft.com/office/powerpoint/2010/main" xmlns="" val="99957407"/>
              </p:ext>
            </p:extLst>
          </p:nvPr>
        </p:nvGraphicFramePr>
        <p:xfrm>
          <a:off x="7092280" y="3068960"/>
          <a:ext cx="1712662" cy="660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25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LOGOTIPO</dc:title>
  <dc:creator>15_21</dc:creator>
  <cp:lastModifiedBy>Angel Vallelado</cp:lastModifiedBy>
  <cp:revision>49</cp:revision>
  <dcterms:created xsi:type="dcterms:W3CDTF">2013-10-25T14:15:20Z</dcterms:created>
  <dcterms:modified xsi:type="dcterms:W3CDTF">2016-12-16T20:16:01Z</dcterms:modified>
</cp:coreProperties>
</file>