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D56-82A5-453C-BFAD-6BDB10D8C6CC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CA-1E4D-4086-B537-2341C19B2C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8592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D56-82A5-453C-BFAD-6BDB10D8C6CC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CA-1E4D-4086-B537-2341C19B2C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9094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D56-82A5-453C-BFAD-6BDB10D8C6CC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CA-1E4D-4086-B537-2341C19B2C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4374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D56-82A5-453C-BFAD-6BDB10D8C6CC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CA-1E4D-4086-B537-2341C19B2C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3407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D56-82A5-453C-BFAD-6BDB10D8C6CC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CA-1E4D-4086-B537-2341C19B2C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9684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D56-82A5-453C-BFAD-6BDB10D8C6CC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CA-1E4D-4086-B537-2341C19B2C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38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D56-82A5-453C-BFAD-6BDB10D8C6CC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CA-1E4D-4086-B537-2341C19B2C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2548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D56-82A5-453C-BFAD-6BDB10D8C6CC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CA-1E4D-4086-B537-2341C19B2C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8523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D56-82A5-453C-BFAD-6BDB10D8C6CC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CA-1E4D-4086-B537-2341C19B2C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2560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D56-82A5-453C-BFAD-6BDB10D8C6CC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CA-1E4D-4086-B537-2341C19B2C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429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D56-82A5-453C-BFAD-6BDB10D8C6CC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CA-1E4D-4086-B537-2341C19B2C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3679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73D56-82A5-453C-BFAD-6BDB10D8C6CC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C9DCA-1E4D-4086-B537-2341C19B2C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9287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91580" y="4221088"/>
            <a:ext cx="6400800" cy="1752600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es-ES" dirty="0" smtClean="0">
                <a:solidFill>
                  <a:schemeClr val="tx1"/>
                </a:solidFill>
              </a:rPr>
              <a:t>IES Miguel Hernández 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Alhama de Murcia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43608" y="347172"/>
            <a:ext cx="66967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CATÁLOGO</a:t>
            </a:r>
            <a:endParaRPr lang="es-E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833427" y="2420888"/>
            <a:ext cx="5117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ALHAPOP</a:t>
            </a:r>
            <a:endParaRPr lang="es-E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6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Artesanía.</a:t>
            </a:r>
            <a:endParaRPr lang="es-ES" dirty="0" smtClean="0"/>
          </a:p>
          <a:p>
            <a:r>
              <a:rPr lang="es-ES" dirty="0" smtClean="0"/>
              <a:t>Bisutería y </a:t>
            </a:r>
            <a:r>
              <a:rPr lang="es-ES" dirty="0" smtClean="0"/>
              <a:t>complementos.</a:t>
            </a:r>
            <a:endParaRPr lang="es-ES" dirty="0" smtClean="0"/>
          </a:p>
          <a:p>
            <a:r>
              <a:rPr lang="es-ES" dirty="0" smtClean="0"/>
              <a:t>Productos</a:t>
            </a:r>
            <a:r>
              <a:rPr lang="es-ES" dirty="0" smtClean="0"/>
              <a:t> </a:t>
            </a:r>
            <a:r>
              <a:rPr lang="es-ES" dirty="0" smtClean="0"/>
              <a:t>para el </a:t>
            </a:r>
            <a:r>
              <a:rPr lang="es-ES" dirty="0" smtClean="0"/>
              <a:t>hogar.</a:t>
            </a:r>
          </a:p>
          <a:p>
            <a:r>
              <a:rPr lang="es-ES" dirty="0" smtClean="0"/>
              <a:t>T</a:t>
            </a:r>
            <a:r>
              <a:rPr lang="es-ES" dirty="0" smtClean="0"/>
              <a:t>ípico </a:t>
            </a:r>
            <a:r>
              <a:rPr lang="es-ES" dirty="0" smtClean="0"/>
              <a:t>de nuestra </a:t>
            </a:r>
            <a:r>
              <a:rPr lang="es-ES" dirty="0" smtClean="0"/>
              <a:t>zona.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380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ARTESANÍA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Joyeros</a:t>
            </a:r>
          </a:p>
          <a:p>
            <a:pPr marL="0" indent="0">
              <a:buNone/>
            </a:pPr>
            <a:r>
              <a:rPr lang="es-ES" dirty="0"/>
              <a:t> 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sz="2000" dirty="0" smtClean="0"/>
              <a:t>Joyeros hechos con cajas de cerillas, para meter todo tipo de joyas.</a:t>
            </a:r>
          </a:p>
          <a:p>
            <a:pPr marL="0" indent="0">
              <a:buNone/>
            </a:pPr>
            <a:r>
              <a:rPr lang="es-ES" sz="2000" dirty="0" smtClean="0"/>
              <a:t>REF:01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PRECIO:2,50€</a:t>
            </a:r>
            <a:endParaRPr lang="es-ES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2940" y="1558571"/>
            <a:ext cx="4038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 Guarda-auriculares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000" dirty="0" smtClean="0"/>
              <a:t>G</a:t>
            </a:r>
            <a:r>
              <a:rPr lang="es-ES" sz="2000" dirty="0" smtClean="0"/>
              <a:t>uarda-auriculares </a:t>
            </a:r>
            <a:r>
              <a:rPr lang="es-ES" sz="2000" dirty="0" smtClean="0"/>
              <a:t>hechos </a:t>
            </a:r>
            <a:r>
              <a:rPr lang="es-ES" sz="2000" dirty="0" smtClean="0"/>
              <a:t>con </a:t>
            </a:r>
            <a:r>
              <a:rPr lang="es-ES" sz="2000" dirty="0" err="1" smtClean="0"/>
              <a:t>cartulina,fieltro</a:t>
            </a:r>
            <a:r>
              <a:rPr lang="es-ES" sz="2000" dirty="0" smtClean="0"/>
              <a:t> </a:t>
            </a:r>
            <a:r>
              <a:rPr lang="es-ES" sz="2000" dirty="0" smtClean="0"/>
              <a:t>o</a:t>
            </a:r>
            <a:r>
              <a:rPr lang="es-ES" sz="2000" dirty="0" smtClean="0"/>
              <a:t> </a:t>
            </a:r>
            <a:r>
              <a:rPr lang="es-ES" sz="2000" dirty="0" err="1" smtClean="0"/>
              <a:t>hama</a:t>
            </a:r>
            <a:r>
              <a:rPr lang="es-ES" sz="2000" dirty="0" smtClean="0"/>
              <a:t>.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REF:02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PRECIO: 1,50€</a:t>
            </a:r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418" y="2132856"/>
            <a:ext cx="1988953" cy="203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41705"/>
            <a:ext cx="1679848" cy="167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31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Agendas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000" dirty="0" smtClean="0"/>
              <a:t>Agendas hechas con </a:t>
            </a:r>
            <a:r>
              <a:rPr lang="es-ES" sz="2000" dirty="0" smtClean="0"/>
              <a:t>Goma Eva</a:t>
            </a:r>
            <a:r>
              <a:rPr lang="es-ES" sz="2000" dirty="0" smtClean="0"/>
              <a:t> </a:t>
            </a:r>
            <a:r>
              <a:rPr lang="es-ES" sz="2000" dirty="0" smtClean="0"/>
              <a:t>para organizar tu día.</a:t>
            </a:r>
          </a:p>
          <a:p>
            <a:pPr marL="0" indent="0">
              <a:buNone/>
            </a:pPr>
            <a:r>
              <a:rPr lang="es-ES" sz="2000" dirty="0" smtClean="0"/>
              <a:t>REF:03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PRECIO:3€ </a:t>
            </a:r>
            <a:endParaRPr lang="es-ES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Vaselinas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000" dirty="0" smtClean="0"/>
              <a:t>Vaselinas artesanas para hidratar tus labios.</a:t>
            </a:r>
          </a:p>
          <a:p>
            <a:pPr marL="0" indent="0">
              <a:buNone/>
            </a:pPr>
            <a:r>
              <a:rPr lang="es-ES" sz="2000" dirty="0" smtClean="0"/>
              <a:t>REF:04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PRECIO:2€</a:t>
            </a:r>
            <a:endParaRPr lang="es-E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40026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2496319" cy="154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87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BISUTERÍA Y COMPLEMENTOS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Tobilleras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2000" dirty="0"/>
              <a:t>T</a:t>
            </a:r>
            <a:r>
              <a:rPr lang="es-ES" sz="2000" dirty="0" smtClean="0"/>
              <a:t>obilleras hechas a mano por </a:t>
            </a:r>
            <a:r>
              <a:rPr lang="es-ES" sz="2000" dirty="0" smtClean="0"/>
              <a:t>nosotros</a:t>
            </a:r>
            <a:r>
              <a:rPr lang="es-ES" sz="2000" dirty="0" smtClean="0"/>
              <a:t> </a:t>
            </a:r>
            <a:r>
              <a:rPr lang="es-ES" sz="2000" dirty="0" smtClean="0"/>
              <a:t>con hilo y perlas.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REF:05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PRECIO: 1,50€</a:t>
            </a:r>
            <a:endParaRPr lang="es-ES" sz="2000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Llaveros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2000" dirty="0" smtClean="0"/>
              <a:t>Llaveros de diferentes formas hechos con fieltro y abalorios. </a:t>
            </a:r>
          </a:p>
          <a:p>
            <a:pPr marL="0" indent="0">
              <a:buNone/>
            </a:pPr>
            <a:r>
              <a:rPr lang="es-ES" sz="2000" dirty="0" smtClean="0"/>
              <a:t>REF:06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000" dirty="0" smtClean="0"/>
              <a:t>PRECIO: 2€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 b="9626"/>
          <a:stretch/>
        </p:blipFill>
        <p:spPr bwMode="auto">
          <a:xfrm>
            <a:off x="540768" y="2348880"/>
            <a:ext cx="33528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96599"/>
            <a:ext cx="1873114" cy="144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96599"/>
            <a:ext cx="1922537" cy="144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61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Monederos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000" dirty="0" smtClean="0"/>
              <a:t>Monedero hecho de material reciclado.</a:t>
            </a:r>
          </a:p>
          <a:p>
            <a:pPr marL="0" indent="0">
              <a:buNone/>
            </a:pPr>
            <a:r>
              <a:rPr lang="es-ES" sz="2000" dirty="0" smtClean="0"/>
              <a:t>REF:07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PRECIO: 2,50€</a:t>
            </a:r>
            <a:endParaRPr lang="es-ES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2479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7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PRODUCTOS PARA EL HOGAR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Gelatinas aromáticas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000" dirty="0" smtClean="0"/>
              <a:t>Gelatinas para aromatizar el hogar, hechas con productos no perjudiciales para </a:t>
            </a:r>
            <a:r>
              <a:rPr lang="es-ES" sz="2000" dirty="0" smtClean="0"/>
              <a:t>niños</a:t>
            </a:r>
            <a:r>
              <a:rPr lang="es-ES" sz="2000" dirty="0" smtClean="0"/>
              <a:t>, animales, embarazadas…</a:t>
            </a:r>
          </a:p>
          <a:p>
            <a:pPr marL="0" indent="0">
              <a:buNone/>
            </a:pPr>
            <a:r>
              <a:rPr lang="es-ES" sz="2000" dirty="0" smtClean="0"/>
              <a:t>REF:08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PRECIO: 3€</a:t>
            </a:r>
            <a:endParaRPr lang="es-ES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Cojines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000" dirty="0" smtClean="0"/>
              <a:t>Cojines </a:t>
            </a:r>
            <a:r>
              <a:rPr lang="es-ES" sz="2000" dirty="0" smtClean="0"/>
              <a:t>luminosos </a:t>
            </a:r>
            <a:r>
              <a:rPr lang="es-ES" sz="2000" dirty="0" smtClean="0"/>
              <a:t>para la oscuridad.</a:t>
            </a:r>
          </a:p>
          <a:p>
            <a:pPr marL="0" indent="0">
              <a:buNone/>
            </a:pPr>
            <a:r>
              <a:rPr lang="es-ES" sz="2000" dirty="0" smtClean="0"/>
              <a:t>REF:09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PRECIO:4€</a:t>
            </a:r>
            <a:endParaRPr lang="es-E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67932"/>
            <a:ext cx="2232248" cy="149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19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PRODUCTOS </a:t>
            </a:r>
            <a:r>
              <a:rPr lang="es-ES" dirty="0" smtClean="0"/>
              <a:t>TÍPICOS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Patatas «Pijo»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000" dirty="0" smtClean="0"/>
              <a:t>Patatas “</a:t>
            </a:r>
            <a:r>
              <a:rPr lang="es-ES" sz="2000" dirty="0" smtClean="0"/>
              <a:t>Pijo”, con limón </a:t>
            </a:r>
            <a:r>
              <a:rPr lang="es-ES" sz="2000" dirty="0" smtClean="0"/>
              <a:t>y </a:t>
            </a:r>
            <a:r>
              <a:rPr lang="es-ES" sz="2000" dirty="0" smtClean="0"/>
              <a:t>pimienta, típico murciano.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REF: 10</a:t>
            </a:r>
          </a:p>
          <a:p>
            <a:pPr marL="0" indent="0" algn="ctr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PRECIO:1,50€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Aceite de la huerta murciana.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000" dirty="0" smtClean="0"/>
              <a:t>Aceite ecológico de nuestra tierra.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REF:11</a:t>
            </a:r>
            <a:endParaRPr lang="es-ES" sz="2000" dirty="0" smtClean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PRECIO: 4€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55521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80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43808" y="6021288"/>
            <a:ext cx="633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Los gastos de envío correrán a cargo de la empresa compradora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-1" y="260648"/>
            <a:ext cx="9144001" cy="26642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GRACIAS POR VUESTRA </a:t>
            </a:r>
          </a:p>
          <a:p>
            <a:pPr algn="ctr"/>
            <a:r>
              <a:rPr lang="es-ES" sz="54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ATENCIÓN.</a:t>
            </a:r>
            <a:endParaRPr lang="es-ES" sz="5400" b="1" cap="none" spc="0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2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231</Words>
  <Application>Microsoft Office PowerPoint</Application>
  <PresentationFormat>Presentación en pantalla (4:3)</PresentationFormat>
  <Paragraphs>121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ÍNDICE</vt:lpstr>
      <vt:lpstr>ARTESANÍA</vt:lpstr>
      <vt:lpstr>Diapositiva 4</vt:lpstr>
      <vt:lpstr>BISUTERÍA Y COMPLEMENTOS</vt:lpstr>
      <vt:lpstr>Diapositiva 6</vt:lpstr>
      <vt:lpstr>PRODUCTOS PARA EL HOGAR</vt:lpstr>
      <vt:lpstr>PRODUCTOS TÍPICOS </vt:lpstr>
      <vt:lpstr>Diapositiva 9</vt:lpstr>
    </vt:vector>
  </TitlesOfParts>
  <Company>I.E.S. Miguel Hernandez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CFGM</dc:creator>
  <cp:lastModifiedBy>PC</cp:lastModifiedBy>
  <cp:revision>14</cp:revision>
  <dcterms:created xsi:type="dcterms:W3CDTF">2017-02-27T11:08:44Z</dcterms:created>
  <dcterms:modified xsi:type="dcterms:W3CDTF">2017-03-17T21:28:47Z</dcterms:modified>
</cp:coreProperties>
</file>