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68" r:id="rId3"/>
    <p:sldId id="258" r:id="rId4"/>
    <p:sldId id="259" r:id="rId5"/>
    <p:sldId id="260" r:id="rId6"/>
    <p:sldId id="267" r:id="rId7"/>
    <p:sldId id="261" r:id="rId8"/>
    <p:sldId id="262" r:id="rId9"/>
    <p:sldId id="263" r:id="rId10"/>
    <p:sldId id="265" r:id="rId11"/>
    <p:sldId id="269" r:id="rId12"/>
  </p:sldIdLst>
  <p:sldSz cx="10080625" cy="7559675"/>
  <p:notesSz cx="7559675" cy="10691813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363" y="-86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32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s-ES" sz="1400" b="0" i="0" u="none" strike="noStrike" kern="1200" cap="none">
              <a:ln>
                <a:noFill/>
              </a:ln>
              <a:latin typeface="Liberation Sans" pitchFamily="18"/>
              <a:ea typeface="Droid Sans Fallback" pitchFamily="2"/>
              <a:cs typeface="FreeSans" pitchFamily="2"/>
            </a:endParaRPr>
          </a:p>
        </p:txBody>
      </p:sp>
      <p:sp>
        <p:nvSpPr>
          <p:cNvPr id="3" name="2 Marcador de fecha"/>
          <p:cNvSpPr txBox="1">
            <a:spLocks noGrp="1"/>
          </p:cNvSpPr>
          <p:nvPr>
            <p:ph type="dt" sz="quarter" idx="1"/>
          </p:nvPr>
        </p:nvSpPr>
        <p:spPr>
          <a:xfrm>
            <a:off x="4279320" y="0"/>
            <a:ext cx="328032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s-ES" sz="1400" b="0" i="0" u="none" strike="noStrike" kern="1200" cap="none">
              <a:ln>
                <a:noFill/>
              </a:ln>
              <a:latin typeface="Liberation Sans" pitchFamily="18"/>
              <a:ea typeface="Droid Sans Fallback" pitchFamily="2"/>
              <a:cs typeface="FreeSans" pitchFamily="2"/>
            </a:endParaRPr>
          </a:p>
        </p:txBody>
      </p:sp>
      <p:sp>
        <p:nvSpPr>
          <p:cNvPr id="4" name="3 Marcador de pie de página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32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s-ES" sz="1400" b="0" i="0" u="none" strike="noStrike" kern="1200" cap="none">
              <a:ln>
                <a:noFill/>
              </a:ln>
              <a:latin typeface="Liberation Sans" pitchFamily="18"/>
              <a:ea typeface="Droid Sans Fallback" pitchFamily="2"/>
              <a:cs typeface="FreeSans" pitchFamily="2"/>
            </a:endParaRPr>
          </a:p>
        </p:txBody>
      </p:sp>
      <p:sp>
        <p:nvSpPr>
          <p:cNvPr id="5" name="4 Marcador de número de diapositiva"/>
          <p:cNvSpPr txBox="1">
            <a:spLocks noGrp="1"/>
          </p:cNvSpPr>
          <p:nvPr>
            <p:ph type="sldNum" sz="quarter" idx="3"/>
          </p:nvPr>
        </p:nvSpPr>
        <p:spPr>
          <a:xfrm>
            <a:off x="4279320" y="10157400"/>
            <a:ext cx="328032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7046EE1B-73A8-49CC-8ABB-D5C46394D371}" type="slidenum">
              <a:t>‹Nº›</a:t>
            </a:fld>
            <a:endParaRPr lang="es-ES" sz="1400" b="0" i="0" u="none" strike="noStrike" kern="1200" cap="none">
              <a:ln>
                <a:noFill/>
              </a:ln>
              <a:latin typeface="Liberation Sans" pitchFamily="18"/>
              <a:ea typeface="Droid Sans Fallback" pitchFamily="2"/>
              <a:cs typeface="Free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6114656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600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" name="3 Marcador de encabezado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32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es-ES" sz="14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s-ES"/>
          </a:p>
        </p:txBody>
      </p:sp>
      <p:sp>
        <p:nvSpPr>
          <p:cNvPr id="5" name="4 Marcador de fecha"/>
          <p:cNvSpPr txBox="1">
            <a:spLocks noGrp="1"/>
          </p:cNvSpPr>
          <p:nvPr>
            <p:ph type="dt" idx="1"/>
          </p:nvPr>
        </p:nvSpPr>
        <p:spPr>
          <a:xfrm>
            <a:off x="4279320" y="0"/>
            <a:ext cx="328032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es-ES" sz="14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s-ES"/>
          </a:p>
        </p:txBody>
      </p:sp>
      <p:sp>
        <p:nvSpPr>
          <p:cNvPr id="6" name="5 Marcador de pie de página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32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rtl="0" hangingPunct="0">
              <a:buNone/>
              <a:tabLst/>
              <a:defRPr lang="es-ES" sz="14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s-ES"/>
          </a:p>
        </p:txBody>
      </p:sp>
      <p:sp>
        <p:nvSpPr>
          <p:cNvPr id="7" name="6 Marcador de número de diapositiva"/>
          <p:cNvSpPr txBox="1">
            <a:spLocks noGrp="1"/>
          </p:cNvSpPr>
          <p:nvPr>
            <p:ph type="sldNum" sz="quarter" idx="5"/>
          </p:nvPr>
        </p:nvSpPr>
        <p:spPr>
          <a:xfrm>
            <a:off x="4279320" y="10157400"/>
            <a:ext cx="328032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algn="r" rtl="0" hangingPunct="0">
              <a:buNone/>
              <a:tabLst/>
              <a:defRPr lang="es-ES" sz="14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fld id="{BCD8E54E-2D9F-4CB8-9E79-502D274D036F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60273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es-ES" sz="2000" b="0" i="0" u="none" strike="noStrike" kern="1200" cap="none">
        <a:ln>
          <a:noFill/>
        </a:ln>
        <a:highlight>
          <a:scrgbClr r="0" g="0" b="0">
            <a:alpha val="0"/>
          </a:scrgbClr>
        </a:highlight>
        <a:latin typeface="Liberation Sans" pitchFamily="18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696BDA0-792B-4019-9AA4-C585B512ECF9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2654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23C40E1-E402-49C7-9B8E-8AF51BA853E4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12624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861A4E6-BE6E-497A-97AB-2FE202970A48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3037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EE9D6CD-DC41-4911-A7FE-41A149918CA6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7509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2F7820D-25B2-4AC8-86D7-4664DD2377DC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17835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384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384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D65E102-EF95-456A-A886-5560D9DA706E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34251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04263DF-C719-4F26-8279-784CB0C590F3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91000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1269F11-1B5B-4201-861C-5565262FDCE3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42936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2572F82-4824-4668-B936-7B86F321CDB8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7565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E8F13FD-35E9-4942-9A30-B7BA59E1AB79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5619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7D490F4-5DF3-4832-9A26-060FC1B36EC3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0733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s-ES"/>
          </a:p>
        </p:txBody>
      </p:sp>
      <p:sp>
        <p:nvSpPr>
          <p:cNvPr id="3" name="2 Marcador de texto"/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9071640" cy="43840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None/>
              <a:defRPr lang="es-ES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Droid Sans Fallback" pitchFamily="2"/>
                <a:cs typeface="FreeSans" pitchFamily="2"/>
              </a:defRPr>
            </a:defPPr>
            <a:lvl1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Droid Sans Fallback" pitchFamily="2"/>
                <a:cs typeface="FreeSans" pitchFamily="2"/>
              </a:defRPr>
            </a:lvl1pPr>
            <a:lvl2pPr marL="864000" lvl="1" indent="-324000">
              <a:spcBef>
                <a:spcPts val="1134"/>
              </a:spcBef>
              <a:spcAft>
                <a:spcPts val="0"/>
              </a:spcAft>
              <a:buSzPct val="75000"/>
              <a:buFont typeface="StarSymbol"/>
              <a:buChar char="–"/>
              <a:defRPr lang="es-ES" sz="28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Droid Sans Fallback" pitchFamily="2"/>
                <a:cs typeface="FreeSans" pitchFamily="2"/>
              </a:defRPr>
            </a:lvl2pPr>
            <a:lvl3pPr marL="1295999" lvl="2" indent="-288000">
              <a:spcBef>
                <a:spcPts val="850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24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Droid Sans Fallback" pitchFamily="2"/>
                <a:cs typeface="FreeSans" pitchFamily="2"/>
              </a:defRPr>
            </a:lvl3pPr>
            <a:lvl4pPr marL="1728000" lvl="3" indent="-216000">
              <a:spcBef>
                <a:spcPts val="567"/>
              </a:spcBef>
              <a:spcAft>
                <a:spcPts val="0"/>
              </a:spcAft>
              <a:buSzPct val="75000"/>
              <a:buFont typeface="StarSymbol"/>
              <a:buChar char="–"/>
              <a:defRPr lang="es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Droid Sans Fallback" pitchFamily="2"/>
                <a:cs typeface="FreeSans" pitchFamily="2"/>
              </a:defRPr>
            </a:lvl4pPr>
            <a:lvl5pPr marL="2160000" lvl="4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Droid Sans Fallback" pitchFamily="2"/>
                <a:cs typeface="FreeSans" pitchFamily="2"/>
              </a:defRPr>
            </a:lvl5pPr>
            <a:lvl6pPr marL="2592000" lvl="5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Droid Sans Fallback" pitchFamily="2"/>
                <a:cs typeface="FreeSans" pitchFamily="2"/>
              </a:defRPr>
            </a:lvl6pPr>
            <a:lvl7pPr marL="3024000" lvl="6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Droid Sans Fallback" pitchFamily="2"/>
                <a:cs typeface="FreeSans" pitchFamily="2"/>
              </a:defRPr>
            </a:lvl7pPr>
            <a:lvl8pPr marL="3456000" lvl="7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Droid Sans Fallback" pitchFamily="2"/>
                <a:cs typeface="FreeSans" pitchFamily="2"/>
              </a:defRPr>
            </a:lvl8pPr>
            <a:lvl9pPr marL="3887999" lvl="8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Droid Sans Fallback" pitchFamily="2"/>
                <a:cs typeface="FreeSans" pitchFamily="2"/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es-ES" sz="14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s-ES"/>
          </a:p>
        </p:txBody>
      </p:sp>
      <p:sp>
        <p:nvSpPr>
          <p:cNvPr id="5" name="4 Marcador de pie de página"/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ctr" rtl="0" hangingPunct="0">
              <a:buNone/>
              <a:tabLst/>
              <a:defRPr lang="es-ES" sz="14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s-ES"/>
          </a:p>
        </p:txBody>
      </p:sp>
      <p:sp>
        <p:nvSpPr>
          <p:cNvPr id="6" name="5 Marcador de número de diapositiva"/>
          <p:cNvSpPr txBox="1">
            <a:spLocks noGrp="1"/>
          </p:cNvSpPr>
          <p:nvPr>
            <p:ph type="sldNum" sz="quarter" idx="4"/>
          </p:nvPr>
        </p:nvSpPr>
        <p:spPr>
          <a:xfrm>
            <a:off x="722700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es-ES" sz="14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fld id="{E23B073C-00B0-43B8-918B-A5B08484FCF9}" type="slidenum"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rtl="0" hangingPunct="0">
        <a:tabLst/>
        <a:defRPr lang="es-ES" sz="4400" b="0" i="0" u="none" strike="noStrike" kern="1200" cap="none">
          <a:ln>
            <a:noFill/>
          </a:ln>
          <a:highlight>
            <a:scrgbClr r="0" g="0" b="0">
              <a:alpha val="0"/>
            </a:scrgbClr>
          </a:highlight>
          <a:latin typeface="Liberation Sans" pitchFamily="18"/>
        </a:defRPr>
      </a:lvl1pPr>
    </p:titleStyle>
    <p:bodyStyle>
      <a:lvl1pPr rtl="0" hangingPunct="0">
        <a:spcBef>
          <a:spcPts val="1417"/>
        </a:spcBef>
        <a:spcAft>
          <a:spcPts val="0"/>
        </a:spcAft>
        <a:tabLst/>
        <a:defRPr lang="es-ES" sz="3200" b="0" i="0" u="none" strike="noStrike" kern="1200" cap="none">
          <a:ln>
            <a:noFill/>
          </a:ln>
          <a:highlight>
            <a:scrgbClr r="0" g="0" b="0">
              <a:alpha val="0"/>
            </a:scrgbClr>
          </a:highlight>
          <a:latin typeface="Liberation Sans" pitchFamily="18"/>
        </a:defRPr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ecotsaciana@gmail.co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 idx="4294967295"/>
          </p:nvPr>
        </p:nvSpPr>
        <p:spPr>
          <a:xfrm>
            <a:off x="503999" y="-406247"/>
            <a:ext cx="9071640" cy="2677656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s-ES" sz="5400" dirty="0">
                <a:latin typeface="Purisa" pitchFamily="18"/>
              </a:rPr>
              <a:t> </a:t>
            </a:r>
            <a:br>
              <a:rPr lang="es-ES" sz="5400" dirty="0">
                <a:latin typeface="Purisa" pitchFamily="18"/>
              </a:rPr>
            </a:br>
            <a:r>
              <a:rPr lang="es-ES" sz="6000" b="1" dirty="0" smtClean="0">
                <a:solidFill>
                  <a:srgbClr val="111111"/>
                </a:solidFill>
                <a:latin typeface="Purisa"/>
              </a:rPr>
              <a:t>Catálogo </a:t>
            </a:r>
            <a:r>
              <a:rPr lang="es-ES" sz="6000" b="1" dirty="0">
                <a:solidFill>
                  <a:srgbClr val="111111"/>
                </a:solidFill>
                <a:latin typeface="Purisa"/>
              </a:rPr>
              <a:t>ecológico E</a:t>
            </a:r>
            <a:r>
              <a:rPr lang="es-ES" sz="6000" b="1" dirty="0" smtClean="0">
                <a:solidFill>
                  <a:srgbClr val="111111"/>
                </a:solidFill>
                <a:latin typeface="Purisa"/>
              </a:rPr>
              <a:t>cotsaciana.</a:t>
            </a:r>
            <a:endParaRPr lang="es-ES" sz="6000" b="1" dirty="0">
              <a:solidFill>
                <a:srgbClr val="111111"/>
              </a:solidFill>
              <a:latin typeface="Purisa"/>
            </a:endParaRPr>
          </a:p>
        </p:txBody>
      </p:sp>
      <p:pic>
        <p:nvPicPr>
          <p:cNvPr id="3" name="2 Marcador de posición de imagen"/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159992" y="2483693"/>
            <a:ext cx="6156043" cy="4096628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par>
              <p:cTn id="2" fill="hold">
                <p:stCondLst>
                  <p:cond delay="0"/>
                </p:stCondLst>
                <p:childTnLst>
                  <p:cmd>
                    <p:cBhvr>
                      <p:cTn id="3"/>
                      <p:tgtEl>
                        <p:sldTgt/>
                      </p:tgtEl>
                    </p:cBhvr>
                  </p:cmd>
                </p:childTnLst>
              </p:cTn>
            </p:par>
            <p:seq concurrent="1" nextAc="seek">
              <p:cTn id="4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 txBox="1">
            <a:spLocks noGrp="1"/>
          </p:cNvSpPr>
          <p:nvPr>
            <p:ph type="body" idx="4294967295"/>
          </p:nvPr>
        </p:nvSpPr>
        <p:spPr>
          <a:xfrm>
            <a:off x="503999" y="1769040"/>
            <a:ext cx="4426920" cy="4384080"/>
          </a:xfrm>
        </p:spPr>
        <p:txBody>
          <a:bodyPr/>
          <a:lstStyle>
            <a:def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None/>
              <a:defRPr lang="es-ES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Droid Sans Fallback" pitchFamily="2"/>
                <a:cs typeface="FreeSans" pitchFamily="2"/>
              </a:defRPr>
            </a:defPPr>
            <a:lvl1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Droid Sans Fallback" pitchFamily="2"/>
                <a:cs typeface="FreeSans" pitchFamily="2"/>
              </a:defRPr>
            </a:lvl1pPr>
            <a:lvl2pPr marL="864000" lvl="1" indent="-324000">
              <a:spcBef>
                <a:spcPts val="1134"/>
              </a:spcBef>
              <a:spcAft>
                <a:spcPts val="0"/>
              </a:spcAft>
              <a:buSzPct val="75000"/>
              <a:buFont typeface="StarSymbol"/>
              <a:buChar char="–"/>
              <a:defRPr lang="es-ES" sz="28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Droid Sans Fallback" pitchFamily="2"/>
                <a:cs typeface="FreeSans" pitchFamily="2"/>
              </a:defRPr>
            </a:lvl2pPr>
            <a:lvl3pPr marL="1295999" lvl="2" indent="-288000">
              <a:spcBef>
                <a:spcPts val="850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24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Droid Sans Fallback" pitchFamily="2"/>
                <a:cs typeface="FreeSans" pitchFamily="2"/>
              </a:defRPr>
            </a:lvl3pPr>
            <a:lvl4pPr marL="1728000" lvl="3" indent="-216000">
              <a:spcBef>
                <a:spcPts val="567"/>
              </a:spcBef>
              <a:spcAft>
                <a:spcPts val="0"/>
              </a:spcAft>
              <a:buSzPct val="75000"/>
              <a:buFont typeface="StarSymbol"/>
              <a:buChar char="–"/>
              <a:defRPr lang="es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Droid Sans Fallback" pitchFamily="2"/>
                <a:cs typeface="FreeSans" pitchFamily="2"/>
              </a:defRPr>
            </a:lvl4pPr>
            <a:lvl5pPr marL="2160000" lvl="4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Droid Sans Fallback" pitchFamily="2"/>
                <a:cs typeface="FreeSans" pitchFamily="2"/>
              </a:defRPr>
            </a:lvl5pPr>
            <a:lvl6pPr marL="2592000" lvl="5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Droid Sans Fallback" pitchFamily="2"/>
                <a:cs typeface="FreeSans" pitchFamily="2"/>
              </a:defRPr>
            </a:lvl6pPr>
            <a:lvl7pPr marL="3024000" lvl="6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Droid Sans Fallback" pitchFamily="2"/>
                <a:cs typeface="FreeSans" pitchFamily="2"/>
              </a:defRPr>
            </a:lvl7pPr>
            <a:lvl8pPr marL="3456000" lvl="7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Droid Sans Fallback" pitchFamily="2"/>
                <a:cs typeface="FreeSans" pitchFamily="2"/>
              </a:defRPr>
            </a:lvl8pPr>
            <a:lvl9pPr marL="3887999" lvl="8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Droid Sans Fallback" pitchFamily="2"/>
                <a:cs typeface="FreeSans" pitchFamily="2"/>
              </a:defRPr>
            </a:lvl9pPr>
          </a:lstStyle>
          <a:p>
            <a:pPr marL="0" lvl="0" indent="0">
              <a:buNone/>
            </a:pPr>
            <a:endParaRPr lang="es-ES" sz="2600">
              <a:latin typeface="Bitstream Charter" pitchFamily="18"/>
            </a:endParaRPr>
          </a:p>
          <a:p>
            <a:pPr marL="0" lvl="0" indent="0">
              <a:buNone/>
            </a:pPr>
            <a:endParaRPr lang="es-ES" sz="2600">
              <a:latin typeface="Bitstream Charter" pitchFamily="18"/>
            </a:endParaRPr>
          </a:p>
        </p:txBody>
      </p:sp>
      <p:sp>
        <p:nvSpPr>
          <p:cNvPr id="3" name="2 Marcador de texto"/>
          <p:cNvSpPr txBox="1">
            <a:spLocks noGrp="1"/>
          </p:cNvSpPr>
          <p:nvPr>
            <p:ph type="body" idx="4294967295"/>
          </p:nvPr>
        </p:nvSpPr>
        <p:spPr>
          <a:xfrm>
            <a:off x="432000" y="359999"/>
            <a:ext cx="9288000" cy="7020237"/>
          </a:xfrm>
        </p:spPr>
        <p:txBody>
          <a:bodyPr/>
          <a:lstStyle>
            <a:def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None/>
              <a:defRPr lang="es-ES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Droid Sans Fallback" pitchFamily="2"/>
                <a:cs typeface="FreeSans" pitchFamily="2"/>
              </a:defRPr>
            </a:defPPr>
            <a:lvl1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Droid Sans Fallback" pitchFamily="2"/>
                <a:cs typeface="FreeSans" pitchFamily="2"/>
              </a:defRPr>
            </a:lvl1pPr>
            <a:lvl2pPr marL="864000" lvl="1" indent="-324000">
              <a:spcBef>
                <a:spcPts val="1134"/>
              </a:spcBef>
              <a:spcAft>
                <a:spcPts val="0"/>
              </a:spcAft>
              <a:buSzPct val="75000"/>
              <a:buFont typeface="StarSymbol"/>
              <a:buChar char="–"/>
              <a:defRPr lang="es-ES" sz="28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Droid Sans Fallback" pitchFamily="2"/>
                <a:cs typeface="FreeSans" pitchFamily="2"/>
              </a:defRPr>
            </a:lvl2pPr>
            <a:lvl3pPr marL="1295999" lvl="2" indent="-288000">
              <a:spcBef>
                <a:spcPts val="850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24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Droid Sans Fallback" pitchFamily="2"/>
                <a:cs typeface="FreeSans" pitchFamily="2"/>
              </a:defRPr>
            </a:lvl3pPr>
            <a:lvl4pPr marL="1728000" lvl="3" indent="-216000">
              <a:spcBef>
                <a:spcPts val="567"/>
              </a:spcBef>
              <a:spcAft>
                <a:spcPts val="0"/>
              </a:spcAft>
              <a:buSzPct val="75000"/>
              <a:buFont typeface="StarSymbol"/>
              <a:buChar char="–"/>
              <a:defRPr lang="es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Droid Sans Fallback" pitchFamily="2"/>
                <a:cs typeface="FreeSans" pitchFamily="2"/>
              </a:defRPr>
            </a:lvl4pPr>
            <a:lvl5pPr marL="2160000" lvl="4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Droid Sans Fallback" pitchFamily="2"/>
                <a:cs typeface="FreeSans" pitchFamily="2"/>
              </a:defRPr>
            </a:lvl5pPr>
            <a:lvl6pPr marL="2592000" lvl="5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Droid Sans Fallback" pitchFamily="2"/>
                <a:cs typeface="FreeSans" pitchFamily="2"/>
              </a:defRPr>
            </a:lvl6pPr>
            <a:lvl7pPr marL="3024000" lvl="6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Droid Sans Fallback" pitchFamily="2"/>
                <a:cs typeface="FreeSans" pitchFamily="2"/>
              </a:defRPr>
            </a:lvl7pPr>
            <a:lvl8pPr marL="3456000" lvl="7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Droid Sans Fallback" pitchFamily="2"/>
                <a:cs typeface="FreeSans" pitchFamily="2"/>
              </a:defRPr>
            </a:lvl8pPr>
            <a:lvl9pPr marL="3887999" lvl="8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Droid Sans Fallback" pitchFamily="2"/>
                <a:cs typeface="FreeSans" pitchFamily="2"/>
              </a:defRPr>
            </a:lvl9pPr>
          </a:lstStyle>
          <a:p>
            <a:pPr lvl="0">
              <a:buNone/>
            </a:pPr>
            <a:r>
              <a:rPr lang="es-ES" dirty="0">
                <a:solidFill>
                  <a:srgbClr val="006600"/>
                </a:solidFill>
                <a:latin typeface="Bitstream Charter" pitchFamily="18"/>
              </a:rPr>
              <a:t>-Mochilas ecológicas logo Ecotsaciana. </a:t>
            </a:r>
            <a:r>
              <a:rPr lang="es-ES" dirty="0">
                <a:solidFill>
                  <a:srgbClr val="000000"/>
                </a:solidFill>
                <a:latin typeface="Bitstream Charter" pitchFamily="18"/>
              </a:rPr>
              <a:t> </a:t>
            </a:r>
          </a:p>
          <a:p>
            <a:pPr lvl="0">
              <a:buNone/>
            </a:pPr>
            <a:r>
              <a:rPr lang="es-ES" dirty="0">
                <a:solidFill>
                  <a:srgbClr val="000000"/>
                </a:solidFill>
                <a:latin typeface="Bitstream Charter" pitchFamily="18"/>
              </a:rPr>
              <a:t>Colores:</a:t>
            </a:r>
          </a:p>
          <a:p>
            <a:pPr lvl="0">
              <a:buNone/>
            </a:pPr>
            <a:r>
              <a:rPr lang="es-ES" dirty="0">
                <a:solidFill>
                  <a:srgbClr val="0066FF"/>
                </a:solidFill>
                <a:latin typeface="Bitstream Charter" pitchFamily="18"/>
              </a:rPr>
              <a:t>Azul royal</a:t>
            </a:r>
          </a:p>
          <a:p>
            <a:pPr lvl="0">
              <a:buNone/>
            </a:pPr>
            <a:r>
              <a:rPr lang="es-ES" dirty="0">
                <a:solidFill>
                  <a:srgbClr val="FFFF00"/>
                </a:solidFill>
                <a:latin typeface="Bitstream Charter" pitchFamily="18"/>
              </a:rPr>
              <a:t>Amarillo</a:t>
            </a:r>
          </a:p>
          <a:p>
            <a:pPr lvl="0">
              <a:buNone/>
            </a:pPr>
            <a:r>
              <a:rPr lang="es-ES" dirty="0">
                <a:solidFill>
                  <a:srgbClr val="66FF00"/>
                </a:solidFill>
                <a:latin typeface="Bitstream Charter" pitchFamily="18"/>
              </a:rPr>
              <a:t>Verde lima</a:t>
            </a:r>
          </a:p>
          <a:p>
            <a:pPr lvl="0">
              <a:buNone/>
            </a:pPr>
            <a:r>
              <a:rPr lang="es-ES" dirty="0">
                <a:solidFill>
                  <a:srgbClr val="CC00CC"/>
                </a:solidFill>
                <a:latin typeface="Bitstream Charter" pitchFamily="18"/>
              </a:rPr>
              <a:t>Fucsia</a:t>
            </a:r>
          </a:p>
          <a:p>
            <a:pPr lvl="0">
              <a:buNone/>
            </a:pPr>
            <a:r>
              <a:rPr lang="es-ES" dirty="0">
                <a:solidFill>
                  <a:srgbClr val="B2B2B2"/>
                </a:solidFill>
                <a:latin typeface="Bitstream Charter" pitchFamily="18"/>
              </a:rPr>
              <a:t>Blanco</a:t>
            </a:r>
          </a:p>
          <a:p>
            <a:pPr lvl="0">
              <a:buNone/>
            </a:pPr>
            <a:r>
              <a:rPr lang="es-ES" dirty="0">
                <a:solidFill>
                  <a:srgbClr val="FF6600"/>
                </a:solidFill>
                <a:latin typeface="Bitstream Charter" pitchFamily="18"/>
              </a:rPr>
              <a:t>Naranja</a:t>
            </a:r>
          </a:p>
          <a:p>
            <a:pPr lvl="0">
              <a:buNone/>
            </a:pPr>
            <a:r>
              <a:rPr lang="es-ES" dirty="0">
                <a:solidFill>
                  <a:srgbClr val="000000"/>
                </a:solidFill>
                <a:latin typeface="Bitstream Charter" pitchFamily="18"/>
              </a:rPr>
              <a:t>Negro</a:t>
            </a:r>
          </a:p>
          <a:p>
            <a:pPr lvl="0">
              <a:buNone/>
            </a:pPr>
            <a:r>
              <a:rPr lang="es-ES" dirty="0">
                <a:solidFill>
                  <a:srgbClr val="FF0000"/>
                </a:solidFill>
                <a:latin typeface="Bitstream Charter" pitchFamily="18"/>
              </a:rPr>
              <a:t>Rojo                   </a:t>
            </a:r>
            <a:r>
              <a:rPr lang="es-ES" dirty="0" smtClean="0">
                <a:solidFill>
                  <a:srgbClr val="000000"/>
                </a:solidFill>
                <a:latin typeface="Bitstream Charter" pitchFamily="18"/>
              </a:rPr>
              <a:t>Ref.1012.</a:t>
            </a:r>
            <a:r>
              <a:rPr lang="es-ES" dirty="0" smtClean="0">
                <a:solidFill>
                  <a:srgbClr val="FF0000"/>
                </a:solidFill>
                <a:latin typeface="Bitstream Charter" pitchFamily="18"/>
              </a:rPr>
              <a:t>  </a:t>
            </a:r>
            <a:r>
              <a:rPr lang="es-ES" dirty="0" smtClean="0">
                <a:solidFill>
                  <a:schemeClr val="tx1"/>
                </a:solidFill>
                <a:latin typeface="Bitstream Charter" pitchFamily="18"/>
              </a:rPr>
              <a:t>Precios próximamente. </a:t>
            </a:r>
            <a:r>
              <a:rPr lang="es-ES" dirty="0" smtClean="0">
                <a:solidFill>
                  <a:srgbClr val="FF0000"/>
                </a:solidFill>
                <a:latin typeface="Bitstream Charter" pitchFamily="18"/>
              </a:rPr>
              <a:t> </a:t>
            </a:r>
            <a:endParaRPr lang="es-ES" dirty="0">
              <a:solidFill>
                <a:srgbClr val="FF0000"/>
              </a:solidFill>
              <a:latin typeface="Bitstream Charter" pitchFamily="18"/>
            </a:endParaRPr>
          </a:p>
          <a:p>
            <a:pPr lvl="0">
              <a:buNone/>
            </a:pPr>
            <a:endParaRPr lang="es-ES" dirty="0">
              <a:solidFill>
                <a:srgbClr val="FF420E"/>
              </a:solidFill>
              <a:latin typeface="Bitstream Charter" pitchFamily="18"/>
            </a:endParaRPr>
          </a:p>
          <a:p>
            <a:pPr lvl="0">
              <a:buNone/>
            </a:pPr>
            <a:endParaRPr lang="es-ES" sz="2800" dirty="0">
              <a:latin typeface="Bitstream Charter" pitchFamily="18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744168" y="1331565"/>
            <a:ext cx="4463808" cy="44638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3999" y="179437"/>
            <a:ext cx="9071640" cy="7200800"/>
          </a:xfrm>
        </p:spPr>
        <p:txBody>
          <a:bodyPr/>
          <a:lstStyle/>
          <a:p>
            <a:pPr marL="108000" indent="0">
              <a:buNone/>
            </a:pPr>
            <a:endParaRPr lang="es-ES" dirty="0" smtClean="0"/>
          </a:p>
          <a:p>
            <a:pPr marL="108000" indent="0" algn="just">
              <a:buNone/>
            </a:pPr>
            <a:endParaRPr lang="es-ES" b="1" dirty="0" smtClean="0">
              <a:solidFill>
                <a:srgbClr val="92D050"/>
              </a:solidFill>
            </a:endParaRPr>
          </a:p>
          <a:p>
            <a:pPr marL="108000" indent="0" algn="just">
              <a:buNone/>
            </a:pPr>
            <a:r>
              <a:rPr lang="es-ES" b="1" dirty="0" smtClean="0">
                <a:solidFill>
                  <a:srgbClr val="92D050"/>
                </a:solidFill>
              </a:rPr>
              <a:t>Contacta con nosotros:</a:t>
            </a:r>
            <a:endParaRPr lang="es-ES" dirty="0">
              <a:solidFill>
                <a:srgbClr val="92D050"/>
              </a:solidFill>
            </a:endParaRPr>
          </a:p>
          <a:p>
            <a:pPr marL="108000" indent="0" algn="just">
              <a:buNone/>
            </a:pPr>
            <a:r>
              <a:rPr lang="es-ES" dirty="0" smtClean="0"/>
              <a:t>Gmail: </a:t>
            </a:r>
            <a:r>
              <a:rPr lang="es-ES" dirty="0" smtClean="0">
                <a:hlinkClick r:id="rId2"/>
              </a:rPr>
              <a:t>ecotsaciana@gmail.com</a:t>
            </a:r>
            <a:endParaRPr lang="es-ES" dirty="0" smtClean="0"/>
          </a:p>
          <a:p>
            <a:pPr marL="108000" indent="0" algn="just">
              <a:buNone/>
            </a:pPr>
            <a:r>
              <a:rPr lang="es-ES" dirty="0" smtClean="0"/>
              <a:t>Teléfono: 605 109 446 ( Whatsapp.)</a:t>
            </a:r>
          </a:p>
          <a:p>
            <a:pPr marL="108000" indent="0" algn="just">
              <a:buNone/>
            </a:pPr>
            <a:r>
              <a:rPr lang="es-ES" dirty="0" smtClean="0"/>
              <a:t>Dirección: I.E.S Obispo Argüelles.</a:t>
            </a:r>
          </a:p>
          <a:p>
            <a:pPr marL="108000" indent="0" algn="just">
              <a:buNone/>
            </a:pPr>
            <a:r>
              <a:rPr lang="es-ES" dirty="0"/>
              <a:t> </a:t>
            </a:r>
            <a:r>
              <a:rPr lang="es-ES" dirty="0" smtClean="0"/>
              <a:t>                 Av. del Bierzo s/n.</a:t>
            </a:r>
          </a:p>
          <a:p>
            <a:pPr marL="108000" indent="0" algn="just">
              <a:buNone/>
            </a:pPr>
            <a:r>
              <a:rPr lang="es-ES" dirty="0" smtClean="0"/>
              <a:t>CP: 24100. Villablino, León.</a:t>
            </a:r>
          </a:p>
        </p:txBody>
      </p:sp>
    </p:spTree>
    <p:extLst>
      <p:ext uri="{BB962C8B-B14F-4D97-AF65-F5344CB8AC3E}">
        <p14:creationId xmlns:p14="http://schemas.microsoft.com/office/powerpoint/2010/main" val="805658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3999" y="251445"/>
            <a:ext cx="9071640" cy="7056784"/>
          </a:xfrm>
        </p:spPr>
        <p:txBody>
          <a:bodyPr/>
          <a:lstStyle/>
          <a:p>
            <a:r>
              <a:rPr lang="es-ES" sz="4800" dirty="0" smtClean="0">
                <a:latin typeface="Droid Sans Mono"/>
              </a:rPr>
              <a:t>Cosmética</a:t>
            </a:r>
          </a:p>
          <a:p>
            <a:pPr marL="108000" indent="0">
              <a:buNone/>
            </a:pPr>
            <a:r>
              <a:rPr lang="es-ES" dirty="0" smtClean="0">
                <a:solidFill>
                  <a:srgbClr val="006600"/>
                </a:solidFill>
                <a:latin typeface="Bitstream Charter"/>
              </a:rPr>
              <a:t>-Tónico Facial Calmante Naobay.</a:t>
            </a:r>
          </a:p>
          <a:p>
            <a:pPr marL="108000" indent="0">
              <a:buNone/>
            </a:pPr>
            <a:r>
              <a:rPr lang="es-ES" dirty="0" smtClean="0">
                <a:solidFill>
                  <a:schemeClr val="tx1"/>
                </a:solidFill>
                <a:latin typeface="Bitstream Charter"/>
              </a:rPr>
              <a:t>50 ml</a:t>
            </a:r>
          </a:p>
          <a:p>
            <a:pPr marL="108000" indent="0">
              <a:buNone/>
            </a:pPr>
            <a:r>
              <a:rPr lang="es-ES" dirty="0" smtClean="0">
                <a:solidFill>
                  <a:schemeClr val="tx1"/>
                </a:solidFill>
                <a:latin typeface="Bitstream Charter"/>
              </a:rPr>
              <a:t>8 euros.</a:t>
            </a:r>
          </a:p>
          <a:p>
            <a:pPr marL="108000" indent="0">
              <a:buNone/>
            </a:pPr>
            <a:r>
              <a:rPr lang="es-ES" dirty="0" smtClean="0">
                <a:solidFill>
                  <a:schemeClr val="tx1"/>
                </a:solidFill>
                <a:latin typeface="Bitstream Charter"/>
              </a:rPr>
              <a:t>Ref.1001.</a:t>
            </a:r>
          </a:p>
          <a:p>
            <a:pPr marL="108000" indent="0">
              <a:buNone/>
            </a:pPr>
            <a:r>
              <a:rPr lang="es-ES" dirty="0" smtClean="0">
                <a:solidFill>
                  <a:srgbClr val="006600"/>
                </a:solidFill>
                <a:latin typeface="Bitstream Charter"/>
              </a:rPr>
              <a:t>-Crema Antiedad-Antioxidante</a:t>
            </a:r>
          </a:p>
          <a:p>
            <a:pPr marL="108000" indent="0">
              <a:buNone/>
            </a:pPr>
            <a:r>
              <a:rPr lang="es-ES" dirty="0" smtClean="0">
                <a:solidFill>
                  <a:srgbClr val="006600"/>
                </a:solidFill>
                <a:latin typeface="Bitstream Charter"/>
              </a:rPr>
              <a:t> Naobay.</a:t>
            </a:r>
          </a:p>
          <a:p>
            <a:pPr marL="108000" indent="0">
              <a:buNone/>
            </a:pPr>
            <a:r>
              <a:rPr lang="es-ES" dirty="0" smtClean="0">
                <a:solidFill>
                  <a:srgbClr val="000000"/>
                </a:solidFill>
                <a:latin typeface="Bitstream Charter"/>
              </a:rPr>
              <a:t>30 ml</a:t>
            </a:r>
          </a:p>
          <a:p>
            <a:pPr marL="108000" indent="0">
              <a:buNone/>
            </a:pPr>
            <a:r>
              <a:rPr lang="es-ES" dirty="0" smtClean="0">
                <a:solidFill>
                  <a:srgbClr val="000000"/>
                </a:solidFill>
                <a:latin typeface="Bitstream Charter"/>
              </a:rPr>
              <a:t>7,50 euros.</a:t>
            </a:r>
          </a:p>
          <a:p>
            <a:pPr marL="108000" indent="0">
              <a:buNone/>
            </a:pPr>
            <a:r>
              <a:rPr lang="es-ES" dirty="0" smtClean="0">
                <a:solidFill>
                  <a:srgbClr val="000000"/>
                </a:solidFill>
                <a:latin typeface="Bitstream Charter"/>
              </a:rPr>
              <a:t>Ref. 1002.</a:t>
            </a:r>
          </a:p>
          <a:p>
            <a:pPr marL="108000" indent="0">
              <a:buNone/>
            </a:pPr>
            <a:endParaRPr lang="es-ES" dirty="0" smtClean="0">
              <a:solidFill>
                <a:srgbClr val="000000"/>
              </a:solidFill>
              <a:latin typeface="Bitstream Charter"/>
            </a:endParaRPr>
          </a:p>
          <a:p>
            <a:pPr marL="108000" indent="0">
              <a:buNone/>
            </a:pPr>
            <a:endParaRPr lang="es-ES" dirty="0" smtClean="0">
              <a:solidFill>
                <a:srgbClr val="006600"/>
              </a:solidFill>
              <a:latin typeface="Bitstream Charter"/>
            </a:endParaRPr>
          </a:p>
          <a:p>
            <a:pPr marL="108000" indent="0">
              <a:buNone/>
            </a:pPr>
            <a:endParaRPr lang="es-ES" dirty="0">
              <a:solidFill>
                <a:srgbClr val="006600"/>
              </a:solidFill>
              <a:latin typeface="Bitstream Charter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528" y="770396"/>
            <a:ext cx="2720068" cy="2720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424" y="3516787"/>
            <a:ext cx="4042889" cy="4042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5030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 txBox="1">
            <a:spLocks noGrp="1"/>
          </p:cNvSpPr>
          <p:nvPr>
            <p:ph type="body" idx="4294967295"/>
          </p:nvPr>
        </p:nvSpPr>
        <p:spPr>
          <a:xfrm>
            <a:off x="503999" y="288000"/>
            <a:ext cx="9071640" cy="6912000"/>
          </a:xfrm>
        </p:spPr>
        <p:txBody>
          <a:bodyPr/>
          <a:lstStyle>
            <a:def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None/>
              <a:defRPr lang="es-ES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Droid Sans Fallback" pitchFamily="2"/>
                <a:cs typeface="FreeSans" pitchFamily="2"/>
              </a:defRPr>
            </a:defPPr>
            <a:lvl1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Droid Sans Fallback" pitchFamily="2"/>
                <a:cs typeface="FreeSans" pitchFamily="2"/>
              </a:defRPr>
            </a:lvl1pPr>
            <a:lvl2pPr marL="864000" lvl="1" indent="-324000">
              <a:spcBef>
                <a:spcPts val="1134"/>
              </a:spcBef>
              <a:spcAft>
                <a:spcPts val="0"/>
              </a:spcAft>
              <a:buSzPct val="75000"/>
              <a:buFont typeface="StarSymbol"/>
              <a:buChar char="–"/>
              <a:defRPr lang="es-ES" sz="28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Droid Sans Fallback" pitchFamily="2"/>
                <a:cs typeface="FreeSans" pitchFamily="2"/>
              </a:defRPr>
            </a:lvl2pPr>
            <a:lvl3pPr marL="1295999" lvl="2" indent="-288000">
              <a:spcBef>
                <a:spcPts val="850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24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Droid Sans Fallback" pitchFamily="2"/>
                <a:cs typeface="FreeSans" pitchFamily="2"/>
              </a:defRPr>
            </a:lvl3pPr>
            <a:lvl4pPr marL="1728000" lvl="3" indent="-216000">
              <a:spcBef>
                <a:spcPts val="567"/>
              </a:spcBef>
              <a:spcAft>
                <a:spcPts val="0"/>
              </a:spcAft>
              <a:buSzPct val="75000"/>
              <a:buFont typeface="StarSymbol"/>
              <a:buChar char="–"/>
              <a:defRPr lang="es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Droid Sans Fallback" pitchFamily="2"/>
                <a:cs typeface="FreeSans" pitchFamily="2"/>
              </a:defRPr>
            </a:lvl4pPr>
            <a:lvl5pPr marL="2160000" lvl="4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Droid Sans Fallback" pitchFamily="2"/>
                <a:cs typeface="FreeSans" pitchFamily="2"/>
              </a:defRPr>
            </a:lvl5pPr>
            <a:lvl6pPr marL="2592000" lvl="5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Droid Sans Fallback" pitchFamily="2"/>
                <a:cs typeface="FreeSans" pitchFamily="2"/>
              </a:defRPr>
            </a:lvl6pPr>
            <a:lvl7pPr marL="3024000" lvl="6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Droid Sans Fallback" pitchFamily="2"/>
                <a:cs typeface="FreeSans" pitchFamily="2"/>
              </a:defRPr>
            </a:lvl7pPr>
            <a:lvl8pPr marL="3456000" lvl="7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Droid Sans Fallback" pitchFamily="2"/>
                <a:cs typeface="FreeSans" pitchFamily="2"/>
              </a:defRPr>
            </a:lvl8pPr>
            <a:lvl9pPr marL="3887999" lvl="8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Droid Sans Fallback" pitchFamily="2"/>
                <a:cs typeface="FreeSans" pitchFamily="2"/>
              </a:defRPr>
            </a:lvl9pPr>
          </a:lstStyle>
          <a:p>
            <a:pPr lvl="0">
              <a:buNone/>
            </a:pPr>
            <a:endParaRPr lang="es-ES" dirty="0"/>
          </a:p>
          <a:p>
            <a:pPr lvl="0">
              <a:buNone/>
            </a:pPr>
            <a:endParaRPr lang="es-ES" dirty="0"/>
          </a:p>
          <a:p>
            <a:pPr lvl="0">
              <a:buNone/>
            </a:pPr>
            <a:r>
              <a:rPr lang="es-ES" dirty="0">
                <a:solidFill>
                  <a:srgbClr val="006600"/>
                </a:solidFill>
              </a:rPr>
              <a:t>- </a:t>
            </a:r>
            <a:r>
              <a:rPr lang="es-ES" dirty="0">
                <a:solidFill>
                  <a:srgbClr val="006600"/>
                </a:solidFill>
                <a:latin typeface="Bitstream Charter" pitchFamily="18"/>
              </a:rPr>
              <a:t>Leche Limpiadora Hidratante</a:t>
            </a:r>
          </a:p>
          <a:p>
            <a:pPr lvl="0">
              <a:buNone/>
            </a:pPr>
            <a:r>
              <a:rPr lang="es-ES" dirty="0">
                <a:solidFill>
                  <a:srgbClr val="006600"/>
                </a:solidFill>
                <a:latin typeface="Bitstream Charter" pitchFamily="18"/>
              </a:rPr>
              <a:t>Naobay.</a:t>
            </a:r>
          </a:p>
          <a:p>
            <a:pPr lvl="0">
              <a:buNone/>
            </a:pPr>
            <a:r>
              <a:rPr lang="es-ES" dirty="0">
                <a:latin typeface="Bitstream Charter" pitchFamily="18"/>
              </a:rPr>
              <a:t>50ml.</a:t>
            </a:r>
          </a:p>
          <a:p>
            <a:pPr lvl="0">
              <a:buNone/>
            </a:pPr>
            <a:r>
              <a:rPr lang="es-ES" dirty="0">
                <a:latin typeface="Bitstream Charter" pitchFamily="18"/>
              </a:rPr>
              <a:t>6’50 euros.</a:t>
            </a:r>
          </a:p>
          <a:p>
            <a:pPr lvl="0">
              <a:buNone/>
            </a:pPr>
            <a:r>
              <a:rPr lang="es-ES" dirty="0" smtClean="0">
                <a:latin typeface="Bitstream Charter" pitchFamily="18"/>
              </a:rPr>
              <a:t>Ref. </a:t>
            </a:r>
            <a:r>
              <a:rPr lang="es-ES" dirty="0">
                <a:latin typeface="Bitstream Charter" pitchFamily="18"/>
              </a:rPr>
              <a:t>1003.</a:t>
            </a:r>
          </a:p>
          <a:p>
            <a:pPr lvl="0">
              <a:buNone/>
            </a:pPr>
            <a:endParaRPr lang="es-ES" dirty="0">
              <a:latin typeface="Bitstream Charter" pitchFamily="18"/>
            </a:endParaRPr>
          </a:p>
          <a:p>
            <a:pPr lvl="0">
              <a:buNone/>
            </a:pPr>
            <a:r>
              <a:rPr lang="es-ES" dirty="0">
                <a:latin typeface="Bitstream Charter" pitchFamily="18"/>
              </a:rPr>
              <a:t>( Puedes pedir el pack completo por  21’50 euros.)</a:t>
            </a:r>
          </a:p>
          <a:p>
            <a:pPr lvl="0">
              <a:buNone/>
            </a:pPr>
            <a:endParaRPr lang="es-ES" dirty="0">
              <a:latin typeface="Bitstream Charter" pitchFamily="18"/>
            </a:endParaRPr>
          </a:p>
          <a:p>
            <a:pPr lvl="0">
              <a:buNone/>
            </a:pPr>
            <a:endParaRPr lang="es-ES" dirty="0">
              <a:latin typeface="Bitstream Charter" pitchFamily="18"/>
            </a:endParaRPr>
          </a:p>
          <a:p>
            <a:pPr lvl="0">
              <a:buNone/>
            </a:pPr>
            <a:endParaRPr lang="es-ES" sz="2600" dirty="0">
              <a:latin typeface="Bitstream Charter" pitchFamily="18"/>
            </a:endParaRPr>
          </a:p>
          <a:p>
            <a:pPr lvl="0">
              <a:buNone/>
            </a:pPr>
            <a:endParaRPr lang="es-ES" sz="2600" dirty="0">
              <a:latin typeface="Bitstream Charter" pitchFamily="18"/>
            </a:endParaRPr>
          </a:p>
          <a:p>
            <a:pPr lvl="0">
              <a:buNone/>
            </a:pPr>
            <a:endParaRPr lang="es-ES" sz="2600" dirty="0">
              <a:latin typeface="Bitstream Charter" pitchFamily="18"/>
            </a:endParaRPr>
          </a:p>
          <a:p>
            <a:pPr lvl="0">
              <a:buNone/>
            </a:pPr>
            <a:endParaRPr lang="es-ES" dirty="0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159007" y="1331565"/>
            <a:ext cx="1300389" cy="39754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 txBox="1">
            <a:spLocks noGrp="1"/>
          </p:cNvSpPr>
          <p:nvPr>
            <p:ph type="body" idx="4294967295"/>
          </p:nvPr>
        </p:nvSpPr>
        <p:spPr>
          <a:xfrm>
            <a:off x="288360" y="575999"/>
            <a:ext cx="9287640" cy="6804237"/>
          </a:xfrm>
        </p:spPr>
        <p:txBody>
          <a:bodyPr/>
          <a:lstStyle>
            <a:def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None/>
              <a:defRPr lang="es-ES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Droid Sans Fallback" pitchFamily="2"/>
                <a:cs typeface="FreeSans" pitchFamily="2"/>
              </a:defRPr>
            </a:defPPr>
            <a:lvl1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Droid Sans Fallback" pitchFamily="2"/>
                <a:cs typeface="FreeSans" pitchFamily="2"/>
              </a:defRPr>
            </a:lvl1pPr>
            <a:lvl2pPr marL="864000" lvl="1" indent="-324000">
              <a:spcBef>
                <a:spcPts val="1134"/>
              </a:spcBef>
              <a:spcAft>
                <a:spcPts val="0"/>
              </a:spcAft>
              <a:buSzPct val="75000"/>
              <a:buFont typeface="StarSymbol"/>
              <a:buChar char="–"/>
              <a:defRPr lang="es-ES" sz="28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Droid Sans Fallback" pitchFamily="2"/>
                <a:cs typeface="FreeSans" pitchFamily="2"/>
              </a:defRPr>
            </a:lvl2pPr>
            <a:lvl3pPr marL="1295999" lvl="2" indent="-288000">
              <a:spcBef>
                <a:spcPts val="850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24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Droid Sans Fallback" pitchFamily="2"/>
                <a:cs typeface="FreeSans" pitchFamily="2"/>
              </a:defRPr>
            </a:lvl3pPr>
            <a:lvl4pPr marL="1728000" lvl="3" indent="-216000">
              <a:spcBef>
                <a:spcPts val="567"/>
              </a:spcBef>
              <a:spcAft>
                <a:spcPts val="0"/>
              </a:spcAft>
              <a:buSzPct val="75000"/>
              <a:buFont typeface="StarSymbol"/>
              <a:buChar char="–"/>
              <a:defRPr lang="es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Droid Sans Fallback" pitchFamily="2"/>
                <a:cs typeface="FreeSans" pitchFamily="2"/>
              </a:defRPr>
            </a:lvl4pPr>
            <a:lvl5pPr marL="2160000" lvl="4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Droid Sans Fallback" pitchFamily="2"/>
                <a:cs typeface="FreeSans" pitchFamily="2"/>
              </a:defRPr>
            </a:lvl5pPr>
            <a:lvl6pPr marL="2592000" lvl="5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Droid Sans Fallback" pitchFamily="2"/>
                <a:cs typeface="FreeSans" pitchFamily="2"/>
              </a:defRPr>
            </a:lvl6pPr>
            <a:lvl7pPr marL="3024000" lvl="6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Droid Sans Fallback" pitchFamily="2"/>
                <a:cs typeface="FreeSans" pitchFamily="2"/>
              </a:defRPr>
            </a:lvl7pPr>
            <a:lvl8pPr marL="3456000" lvl="7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Droid Sans Fallback" pitchFamily="2"/>
                <a:cs typeface="FreeSans" pitchFamily="2"/>
              </a:defRPr>
            </a:lvl8pPr>
            <a:lvl9pPr marL="3887999" lvl="8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Droid Sans Fallback" pitchFamily="2"/>
                <a:cs typeface="FreeSans" pitchFamily="2"/>
              </a:defRPr>
            </a:lvl9pPr>
          </a:lstStyle>
          <a:p>
            <a:pPr lvl="0"/>
            <a:r>
              <a:rPr lang="es-ES" sz="4800" dirty="0">
                <a:latin typeface="Droid Sans Mono" pitchFamily="33"/>
              </a:rPr>
              <a:t>Alimentación</a:t>
            </a:r>
          </a:p>
          <a:p>
            <a:pPr marL="108000" lvl="0" indent="0">
              <a:buNone/>
            </a:pPr>
            <a:r>
              <a:rPr lang="es-ES" dirty="0">
                <a:solidFill>
                  <a:srgbClr val="006600"/>
                </a:solidFill>
                <a:latin typeface="Bitstream Charter" pitchFamily="18"/>
              </a:rPr>
              <a:t>-Miel de Montaña Ecológica</a:t>
            </a:r>
          </a:p>
          <a:p>
            <a:pPr marL="108000" lvl="0" indent="0">
              <a:buNone/>
            </a:pPr>
            <a:r>
              <a:rPr lang="es-ES" dirty="0">
                <a:solidFill>
                  <a:srgbClr val="006600"/>
                </a:solidFill>
                <a:latin typeface="Bitstream Charter" pitchFamily="18"/>
              </a:rPr>
              <a:t>De Osos y Colmenas.</a:t>
            </a:r>
          </a:p>
          <a:p>
            <a:pPr marL="108000" lvl="0" indent="0">
              <a:buNone/>
            </a:pPr>
            <a:r>
              <a:rPr lang="es-ES" dirty="0">
                <a:latin typeface="Bitstream Charter" pitchFamily="18"/>
              </a:rPr>
              <a:t>400gr.</a:t>
            </a:r>
          </a:p>
          <a:p>
            <a:pPr marL="108000" lvl="0" indent="0">
              <a:buNone/>
            </a:pPr>
            <a:r>
              <a:rPr lang="es-ES" dirty="0">
                <a:latin typeface="Bitstream Charter" pitchFamily="18"/>
              </a:rPr>
              <a:t>5’50 euros.</a:t>
            </a:r>
          </a:p>
          <a:p>
            <a:pPr marL="108000" lvl="0" indent="0">
              <a:buNone/>
            </a:pPr>
            <a:r>
              <a:rPr lang="es-ES" dirty="0" smtClean="0">
                <a:latin typeface="Bitstream Charter" pitchFamily="18"/>
              </a:rPr>
              <a:t>Ref.1004</a:t>
            </a:r>
            <a:r>
              <a:rPr lang="es-ES" dirty="0">
                <a:latin typeface="Bitstream Charter" pitchFamily="18"/>
              </a:rPr>
              <a:t>.</a:t>
            </a:r>
          </a:p>
          <a:p>
            <a:pPr lvl="0"/>
            <a:endParaRPr lang="es-ES" dirty="0">
              <a:solidFill>
                <a:srgbClr val="006600"/>
              </a:solidFill>
              <a:latin typeface="Bitstream Charter" pitchFamily="18"/>
            </a:endParaRPr>
          </a:p>
          <a:p>
            <a:pPr marL="108000" lvl="0" indent="0">
              <a:buNone/>
            </a:pPr>
            <a:r>
              <a:rPr lang="es-ES" dirty="0">
                <a:solidFill>
                  <a:srgbClr val="006600"/>
                </a:solidFill>
                <a:latin typeface="Bitstream Charter" pitchFamily="18"/>
              </a:rPr>
              <a:t>-Huevos caseros del Valle.</a:t>
            </a:r>
          </a:p>
          <a:p>
            <a:pPr marL="108000" lvl="0" indent="0">
              <a:buNone/>
            </a:pPr>
            <a:r>
              <a:rPr lang="es-ES" dirty="0">
                <a:latin typeface="Bitstream Charter" pitchFamily="18"/>
              </a:rPr>
              <a:t>½ docena   -     2,50 euros.</a:t>
            </a:r>
          </a:p>
          <a:p>
            <a:pPr marL="108000" lvl="0" indent="0">
              <a:buNone/>
            </a:pPr>
            <a:r>
              <a:rPr lang="es-ES" dirty="0" smtClean="0">
                <a:latin typeface="Bitstream Charter" pitchFamily="18"/>
              </a:rPr>
              <a:t>Ref.1005</a:t>
            </a:r>
            <a:r>
              <a:rPr lang="es-ES" dirty="0">
                <a:latin typeface="Bitstream Charter" pitchFamily="18"/>
              </a:rPr>
              <a:t>.</a:t>
            </a:r>
          </a:p>
          <a:p>
            <a:pPr lvl="0"/>
            <a:endParaRPr lang="es-ES" dirty="0">
              <a:latin typeface="Bitstream Charter" pitchFamily="18"/>
            </a:endParaRPr>
          </a:p>
          <a:p>
            <a:pPr lvl="0"/>
            <a:endParaRPr lang="es-ES" sz="2600" dirty="0">
              <a:latin typeface="Bitstream Charter" pitchFamily="18"/>
            </a:endParaRPr>
          </a:p>
          <a:p>
            <a:pPr lvl="0"/>
            <a:endParaRPr lang="es-ES" sz="4800" dirty="0">
              <a:latin typeface="Bitstream Charter" pitchFamily="18"/>
            </a:endParaRPr>
          </a:p>
          <a:p>
            <a:pPr lvl="0"/>
            <a:endParaRPr lang="es-ES" sz="2600" dirty="0">
              <a:latin typeface="Bitstream Charter" pitchFamily="18"/>
            </a:endParaRPr>
          </a:p>
          <a:p>
            <a:pPr lvl="0"/>
            <a:endParaRPr lang="es-ES" sz="4800" dirty="0">
              <a:latin typeface="Droid Sans Mono" pitchFamily="33"/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192000" y="1296000"/>
            <a:ext cx="2736000" cy="273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 txBox="1">
            <a:spLocks noGrp="1"/>
          </p:cNvSpPr>
          <p:nvPr>
            <p:ph type="body" idx="4294967295"/>
          </p:nvPr>
        </p:nvSpPr>
        <p:spPr>
          <a:xfrm>
            <a:off x="503999" y="360000"/>
            <a:ext cx="9071640" cy="6983999"/>
          </a:xfrm>
        </p:spPr>
        <p:txBody>
          <a:bodyPr/>
          <a:lstStyle>
            <a:def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None/>
              <a:defRPr lang="es-ES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Droid Sans Fallback" pitchFamily="2"/>
                <a:cs typeface="FreeSans" pitchFamily="2"/>
              </a:defRPr>
            </a:defPPr>
            <a:lvl1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Droid Sans Fallback" pitchFamily="2"/>
                <a:cs typeface="FreeSans" pitchFamily="2"/>
              </a:defRPr>
            </a:lvl1pPr>
            <a:lvl2pPr marL="864000" lvl="1" indent="-324000">
              <a:spcBef>
                <a:spcPts val="1134"/>
              </a:spcBef>
              <a:spcAft>
                <a:spcPts val="0"/>
              </a:spcAft>
              <a:buSzPct val="75000"/>
              <a:buFont typeface="StarSymbol"/>
              <a:buChar char="–"/>
              <a:defRPr lang="es-ES" sz="28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Droid Sans Fallback" pitchFamily="2"/>
                <a:cs typeface="FreeSans" pitchFamily="2"/>
              </a:defRPr>
            </a:lvl2pPr>
            <a:lvl3pPr marL="1295999" lvl="2" indent="-288000">
              <a:spcBef>
                <a:spcPts val="850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24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Droid Sans Fallback" pitchFamily="2"/>
                <a:cs typeface="FreeSans" pitchFamily="2"/>
              </a:defRPr>
            </a:lvl3pPr>
            <a:lvl4pPr marL="1728000" lvl="3" indent="-216000">
              <a:spcBef>
                <a:spcPts val="567"/>
              </a:spcBef>
              <a:spcAft>
                <a:spcPts val="0"/>
              </a:spcAft>
              <a:buSzPct val="75000"/>
              <a:buFont typeface="StarSymbol"/>
              <a:buChar char="–"/>
              <a:defRPr lang="es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Droid Sans Fallback" pitchFamily="2"/>
                <a:cs typeface="FreeSans" pitchFamily="2"/>
              </a:defRPr>
            </a:lvl4pPr>
            <a:lvl5pPr marL="2160000" lvl="4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Droid Sans Fallback" pitchFamily="2"/>
                <a:cs typeface="FreeSans" pitchFamily="2"/>
              </a:defRPr>
            </a:lvl5pPr>
            <a:lvl6pPr marL="2592000" lvl="5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Droid Sans Fallback" pitchFamily="2"/>
                <a:cs typeface="FreeSans" pitchFamily="2"/>
              </a:defRPr>
            </a:lvl6pPr>
            <a:lvl7pPr marL="3024000" lvl="6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Droid Sans Fallback" pitchFamily="2"/>
                <a:cs typeface="FreeSans" pitchFamily="2"/>
              </a:defRPr>
            </a:lvl7pPr>
            <a:lvl8pPr marL="3456000" lvl="7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Droid Sans Fallback" pitchFamily="2"/>
                <a:cs typeface="FreeSans" pitchFamily="2"/>
              </a:defRPr>
            </a:lvl8pPr>
            <a:lvl9pPr marL="3887999" lvl="8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Droid Sans Fallback" pitchFamily="2"/>
                <a:cs typeface="FreeSans" pitchFamily="2"/>
              </a:defRPr>
            </a:lvl9pPr>
          </a:lstStyle>
          <a:p>
            <a:pPr lvl="0">
              <a:buNone/>
            </a:pPr>
            <a:endParaRPr lang="es-ES" sz="2600" dirty="0">
              <a:latin typeface="Bitstream Charter" pitchFamily="18"/>
            </a:endParaRPr>
          </a:p>
          <a:p>
            <a:pPr lvl="0">
              <a:buNone/>
            </a:pPr>
            <a:r>
              <a:rPr lang="es-ES" dirty="0">
                <a:solidFill>
                  <a:srgbClr val="006600"/>
                </a:solidFill>
                <a:latin typeface="Bitstream Charter" pitchFamily="18"/>
              </a:rPr>
              <a:t>-Chocolate </a:t>
            </a:r>
            <a:r>
              <a:rPr lang="es-ES" dirty="0" err="1">
                <a:solidFill>
                  <a:srgbClr val="006600"/>
                </a:solidFill>
                <a:latin typeface="Bitstream Charter" pitchFamily="18"/>
              </a:rPr>
              <a:t>Bio</a:t>
            </a:r>
            <a:r>
              <a:rPr lang="es-ES" dirty="0">
                <a:solidFill>
                  <a:srgbClr val="006600"/>
                </a:solidFill>
                <a:latin typeface="Bitstream Charter" pitchFamily="18"/>
              </a:rPr>
              <a:t> Carrefour.</a:t>
            </a:r>
          </a:p>
          <a:p>
            <a:pPr lvl="0">
              <a:buNone/>
            </a:pPr>
            <a:r>
              <a:rPr lang="es-ES" dirty="0">
                <a:latin typeface="Bitstream Charter" pitchFamily="18"/>
              </a:rPr>
              <a:t>4 tipos:</a:t>
            </a:r>
          </a:p>
          <a:p>
            <a:pPr lvl="0">
              <a:buNone/>
            </a:pPr>
            <a:r>
              <a:rPr lang="es-ES" dirty="0">
                <a:latin typeface="Bitstream Charter" pitchFamily="18"/>
              </a:rPr>
              <a:t>.Chocolate con leche y</a:t>
            </a:r>
          </a:p>
          <a:p>
            <a:pPr lvl="0">
              <a:buNone/>
            </a:pPr>
            <a:r>
              <a:rPr lang="es-ES" dirty="0">
                <a:latin typeface="Bitstream Charter" pitchFamily="18"/>
              </a:rPr>
              <a:t>avellanas caramelizadas.</a:t>
            </a:r>
          </a:p>
          <a:p>
            <a:pPr lvl="0">
              <a:buNone/>
            </a:pPr>
            <a:r>
              <a:rPr lang="es-ES" dirty="0">
                <a:latin typeface="Bitstream Charter" pitchFamily="18"/>
              </a:rPr>
              <a:t>.Chocolate con leche.</a:t>
            </a:r>
          </a:p>
          <a:p>
            <a:pPr lvl="0">
              <a:buNone/>
            </a:pPr>
            <a:r>
              <a:rPr lang="es-ES" dirty="0">
                <a:latin typeface="Bitstream Charter" pitchFamily="18"/>
              </a:rPr>
              <a:t>.Chocolate negro.</a:t>
            </a:r>
          </a:p>
          <a:p>
            <a:pPr lvl="0">
              <a:buNone/>
            </a:pPr>
            <a:r>
              <a:rPr lang="es-ES" dirty="0">
                <a:latin typeface="Bitstream Charter" pitchFamily="18"/>
              </a:rPr>
              <a:t>.Chocolate negro sabor naranja.</a:t>
            </a:r>
          </a:p>
          <a:p>
            <a:pPr lvl="0">
              <a:buNone/>
            </a:pPr>
            <a:r>
              <a:rPr lang="es-ES" dirty="0">
                <a:latin typeface="Bitstream Charter" pitchFamily="18"/>
              </a:rPr>
              <a:t>1,80 euros/ tableta.</a:t>
            </a:r>
          </a:p>
          <a:p>
            <a:pPr lvl="0">
              <a:buNone/>
            </a:pPr>
            <a:r>
              <a:rPr lang="es-ES" dirty="0" smtClean="0">
                <a:latin typeface="Bitstream Charter" pitchFamily="18"/>
              </a:rPr>
              <a:t>Ref.1006</a:t>
            </a:r>
            <a:r>
              <a:rPr lang="es-ES" dirty="0">
                <a:latin typeface="Bitstream Charter" pitchFamily="18"/>
              </a:rPr>
              <a:t>.</a:t>
            </a: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328344" y="1403573"/>
            <a:ext cx="4269503" cy="28444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3768" y="0"/>
            <a:ext cx="9936857" cy="7559675"/>
          </a:xfrm>
        </p:spPr>
        <p:txBody>
          <a:bodyPr/>
          <a:lstStyle/>
          <a:p>
            <a:pPr marL="108000" indent="0">
              <a:buNone/>
            </a:pPr>
            <a:r>
              <a:rPr lang="es-ES" dirty="0" smtClean="0">
                <a:solidFill>
                  <a:srgbClr val="006600"/>
                </a:solidFill>
                <a:latin typeface="Bitstream Charter"/>
              </a:rPr>
              <a:t>-Embutidos caseros.</a:t>
            </a:r>
            <a:endParaRPr lang="es-ES" dirty="0" smtClean="0">
              <a:solidFill>
                <a:schemeClr val="tx1"/>
              </a:solidFill>
              <a:latin typeface="Bitstream Charter"/>
            </a:endParaRPr>
          </a:p>
          <a:p>
            <a:pPr marL="108000" indent="0">
              <a:buNone/>
            </a:pPr>
            <a:r>
              <a:rPr lang="es-ES" dirty="0" smtClean="0">
                <a:solidFill>
                  <a:schemeClr val="tx1"/>
                </a:solidFill>
                <a:latin typeface="Bitstream Charter"/>
              </a:rPr>
              <a:t>Feblame S.L Astorga.</a:t>
            </a:r>
            <a:endParaRPr lang="es-ES" dirty="0">
              <a:solidFill>
                <a:schemeClr val="tx1"/>
              </a:solidFill>
              <a:latin typeface="Bitstream Charter"/>
            </a:endParaRPr>
          </a:p>
          <a:p>
            <a:pPr marL="108000" indent="0">
              <a:buNone/>
            </a:pPr>
            <a:r>
              <a:rPr lang="es-ES" dirty="0" smtClean="0">
                <a:solidFill>
                  <a:srgbClr val="006600"/>
                </a:solidFill>
                <a:latin typeface="Bitstream Charter"/>
              </a:rPr>
              <a:t>.</a:t>
            </a:r>
            <a:r>
              <a:rPr lang="es-ES" dirty="0" smtClean="0">
                <a:solidFill>
                  <a:schemeClr val="tx1"/>
                </a:solidFill>
                <a:latin typeface="Bitstream Charter"/>
              </a:rPr>
              <a:t>Salchichón……8,50 euros.</a:t>
            </a:r>
          </a:p>
          <a:p>
            <a:pPr marL="108000" indent="0">
              <a:buNone/>
            </a:pPr>
            <a:r>
              <a:rPr lang="es-ES" dirty="0" smtClean="0">
                <a:solidFill>
                  <a:schemeClr val="tx1"/>
                </a:solidFill>
                <a:latin typeface="Bitstream Charter"/>
              </a:rPr>
              <a:t>.Jamón………...9,00 euros.</a:t>
            </a:r>
          </a:p>
          <a:p>
            <a:pPr marL="108000" indent="0">
              <a:buNone/>
            </a:pPr>
            <a:r>
              <a:rPr lang="es-ES" dirty="0" smtClean="0">
                <a:solidFill>
                  <a:schemeClr val="tx1"/>
                </a:solidFill>
                <a:latin typeface="Bitstream Charter"/>
              </a:rPr>
              <a:t>Ref. 1007.</a:t>
            </a:r>
          </a:p>
          <a:p>
            <a:pPr marL="108000" indent="0">
              <a:buNone/>
            </a:pPr>
            <a:endParaRPr lang="es-ES" dirty="0" smtClean="0">
              <a:solidFill>
                <a:schemeClr val="tx1"/>
              </a:solidFill>
              <a:latin typeface="Bitstream Charter"/>
            </a:endParaRPr>
          </a:p>
          <a:p>
            <a:pPr marL="108000" indent="0">
              <a:buNone/>
            </a:pPr>
            <a:endParaRPr lang="es-ES" dirty="0" smtClean="0">
              <a:solidFill>
                <a:schemeClr val="tx1"/>
              </a:solidFill>
              <a:latin typeface="Bitstream Charter"/>
            </a:endParaRPr>
          </a:p>
          <a:p>
            <a:pPr marL="108000" indent="0">
              <a:buNone/>
            </a:pPr>
            <a:r>
              <a:rPr lang="es-ES" dirty="0" smtClean="0">
                <a:solidFill>
                  <a:schemeClr val="tx1"/>
                </a:solidFill>
                <a:latin typeface="Bitstream Charter"/>
              </a:rPr>
              <a:t>La chacinera de </a:t>
            </a:r>
            <a:r>
              <a:rPr lang="es-ES" dirty="0" err="1" smtClean="0">
                <a:solidFill>
                  <a:schemeClr val="tx1"/>
                </a:solidFill>
                <a:latin typeface="Bitstream Charter"/>
              </a:rPr>
              <a:t>Laciana</a:t>
            </a:r>
            <a:r>
              <a:rPr lang="es-ES" dirty="0" smtClean="0">
                <a:solidFill>
                  <a:schemeClr val="tx1"/>
                </a:solidFill>
                <a:latin typeface="Bitstream Charter"/>
              </a:rPr>
              <a:t>.</a:t>
            </a:r>
          </a:p>
          <a:p>
            <a:pPr marL="108000" indent="0">
              <a:buNone/>
            </a:pPr>
            <a:r>
              <a:rPr lang="es-ES" dirty="0" smtClean="0">
                <a:solidFill>
                  <a:schemeClr val="tx1"/>
                </a:solidFill>
                <a:latin typeface="Bitstream Charter"/>
              </a:rPr>
              <a:t>.Chorizo………..6,80 euros.</a:t>
            </a:r>
          </a:p>
          <a:p>
            <a:pPr marL="108000" indent="0">
              <a:buNone/>
            </a:pPr>
            <a:r>
              <a:rPr lang="es-ES" dirty="0">
                <a:solidFill>
                  <a:srgbClr val="006600"/>
                </a:solidFill>
                <a:latin typeface="Bitstream Charter"/>
              </a:rPr>
              <a:t>.</a:t>
            </a:r>
            <a:r>
              <a:rPr lang="es-ES" dirty="0" smtClean="0">
                <a:solidFill>
                  <a:schemeClr val="tx1"/>
                </a:solidFill>
                <a:latin typeface="Bitstream Charter"/>
              </a:rPr>
              <a:t>Cecina…….…14,50 euros.</a:t>
            </a:r>
            <a:endParaRPr lang="es-ES" dirty="0" smtClean="0">
              <a:solidFill>
                <a:srgbClr val="000000"/>
              </a:solidFill>
              <a:latin typeface="Bitstream Charter"/>
            </a:endParaRPr>
          </a:p>
          <a:p>
            <a:pPr marL="108000" indent="0">
              <a:buNone/>
            </a:pPr>
            <a:r>
              <a:rPr lang="es-ES" dirty="0">
                <a:solidFill>
                  <a:srgbClr val="006600"/>
                </a:solidFill>
                <a:latin typeface="Bitstream Charter"/>
              </a:rPr>
              <a:t>.</a:t>
            </a:r>
            <a:r>
              <a:rPr lang="es-ES" dirty="0" smtClean="0">
                <a:solidFill>
                  <a:schemeClr val="tx1"/>
                </a:solidFill>
                <a:latin typeface="Bitstream Charter"/>
              </a:rPr>
              <a:t>Lomo…………12,80 euros.        Ref.1008.</a:t>
            </a:r>
          </a:p>
          <a:p>
            <a:pPr marL="108000" indent="0">
              <a:buNone/>
            </a:pPr>
            <a:r>
              <a:rPr lang="es-ES" dirty="0" smtClean="0">
                <a:solidFill>
                  <a:schemeClr val="tx1"/>
                </a:solidFill>
                <a:latin typeface="Bitstream Charter"/>
              </a:rPr>
              <a:t>                                                   </a:t>
            </a:r>
            <a:endParaRPr lang="es-ES" dirty="0" smtClean="0">
              <a:solidFill>
                <a:srgbClr val="006600"/>
              </a:solidFill>
              <a:latin typeface="Bitstream Charter"/>
            </a:endParaRPr>
          </a:p>
          <a:p>
            <a:pPr marL="108000" indent="0">
              <a:buNone/>
            </a:pPr>
            <a:r>
              <a:rPr lang="es-ES" dirty="0" smtClean="0">
                <a:solidFill>
                  <a:schemeClr val="tx1"/>
                </a:solidFill>
                <a:latin typeface="Bitstream Charter"/>
              </a:rPr>
              <a:t> </a:t>
            </a:r>
            <a:endParaRPr lang="es-ES" dirty="0" smtClean="0">
              <a:solidFill>
                <a:srgbClr val="006600"/>
              </a:solidFill>
              <a:latin typeface="Bitstream Charter"/>
            </a:endParaRPr>
          </a:p>
          <a:p>
            <a:pPr marL="108000" indent="0">
              <a:buNone/>
            </a:pPr>
            <a:endParaRPr lang="es-ES" dirty="0">
              <a:solidFill>
                <a:srgbClr val="006600"/>
              </a:solidFill>
              <a:latin typeface="Bitstream Charter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192" y="2699717"/>
            <a:ext cx="4752528" cy="179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4408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 txBox="1">
            <a:spLocks noGrp="1"/>
          </p:cNvSpPr>
          <p:nvPr>
            <p:ph type="body" idx="4294967295"/>
          </p:nvPr>
        </p:nvSpPr>
        <p:spPr>
          <a:xfrm>
            <a:off x="503999" y="360000"/>
            <a:ext cx="9071640" cy="6623999"/>
          </a:xfrm>
        </p:spPr>
        <p:txBody>
          <a:bodyPr/>
          <a:lstStyle>
            <a:def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None/>
              <a:defRPr lang="es-ES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Droid Sans Fallback" pitchFamily="2"/>
                <a:cs typeface="FreeSans" pitchFamily="2"/>
              </a:defRPr>
            </a:defPPr>
            <a:lvl1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Droid Sans Fallback" pitchFamily="2"/>
                <a:cs typeface="FreeSans" pitchFamily="2"/>
              </a:defRPr>
            </a:lvl1pPr>
            <a:lvl2pPr marL="864000" lvl="1" indent="-324000">
              <a:spcBef>
                <a:spcPts val="1134"/>
              </a:spcBef>
              <a:spcAft>
                <a:spcPts val="0"/>
              </a:spcAft>
              <a:buSzPct val="75000"/>
              <a:buFont typeface="StarSymbol"/>
              <a:buChar char="–"/>
              <a:defRPr lang="es-ES" sz="28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Droid Sans Fallback" pitchFamily="2"/>
                <a:cs typeface="FreeSans" pitchFamily="2"/>
              </a:defRPr>
            </a:lvl2pPr>
            <a:lvl3pPr marL="1295999" lvl="2" indent="-288000">
              <a:spcBef>
                <a:spcPts val="850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24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Droid Sans Fallback" pitchFamily="2"/>
                <a:cs typeface="FreeSans" pitchFamily="2"/>
              </a:defRPr>
            </a:lvl3pPr>
            <a:lvl4pPr marL="1728000" lvl="3" indent="-216000">
              <a:spcBef>
                <a:spcPts val="567"/>
              </a:spcBef>
              <a:spcAft>
                <a:spcPts val="0"/>
              </a:spcAft>
              <a:buSzPct val="75000"/>
              <a:buFont typeface="StarSymbol"/>
              <a:buChar char="–"/>
              <a:defRPr lang="es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Droid Sans Fallback" pitchFamily="2"/>
                <a:cs typeface="FreeSans" pitchFamily="2"/>
              </a:defRPr>
            </a:lvl4pPr>
            <a:lvl5pPr marL="2160000" lvl="4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Droid Sans Fallback" pitchFamily="2"/>
                <a:cs typeface="FreeSans" pitchFamily="2"/>
              </a:defRPr>
            </a:lvl5pPr>
            <a:lvl6pPr marL="2592000" lvl="5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Droid Sans Fallback" pitchFamily="2"/>
                <a:cs typeface="FreeSans" pitchFamily="2"/>
              </a:defRPr>
            </a:lvl6pPr>
            <a:lvl7pPr marL="3024000" lvl="6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Droid Sans Fallback" pitchFamily="2"/>
                <a:cs typeface="FreeSans" pitchFamily="2"/>
              </a:defRPr>
            </a:lvl7pPr>
            <a:lvl8pPr marL="3456000" lvl="7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Droid Sans Fallback" pitchFamily="2"/>
                <a:cs typeface="FreeSans" pitchFamily="2"/>
              </a:defRPr>
            </a:lvl8pPr>
            <a:lvl9pPr marL="3887999" lvl="8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Droid Sans Fallback" pitchFamily="2"/>
                <a:cs typeface="FreeSans" pitchFamily="2"/>
              </a:defRPr>
            </a:lvl9pPr>
          </a:lstStyle>
          <a:p>
            <a:pPr lvl="0">
              <a:buNone/>
            </a:pPr>
            <a:endParaRPr lang="es-ES" dirty="0"/>
          </a:p>
          <a:p>
            <a:pPr lvl="0">
              <a:buNone/>
            </a:pPr>
            <a:r>
              <a:rPr lang="es-ES" dirty="0">
                <a:solidFill>
                  <a:srgbClr val="006600"/>
                </a:solidFill>
                <a:latin typeface="Bitstream Charter" pitchFamily="18"/>
              </a:rPr>
              <a:t>-Mermeladas caseras Casa Geles.</a:t>
            </a:r>
          </a:p>
          <a:p>
            <a:pPr lvl="0">
              <a:buNone/>
            </a:pPr>
            <a:r>
              <a:rPr lang="es-ES" dirty="0">
                <a:solidFill>
                  <a:srgbClr val="000000"/>
                </a:solidFill>
                <a:latin typeface="Bitstream Charter" pitchFamily="18"/>
              </a:rPr>
              <a:t>Sabores disponibles:</a:t>
            </a:r>
          </a:p>
          <a:p>
            <a:pPr lvl="0">
              <a:buNone/>
            </a:pPr>
            <a:r>
              <a:rPr lang="es-ES" dirty="0">
                <a:solidFill>
                  <a:srgbClr val="000000"/>
                </a:solidFill>
                <a:latin typeface="Bitstream Charter" pitchFamily="18"/>
              </a:rPr>
              <a:t>-Capricho de verano.</a:t>
            </a:r>
          </a:p>
          <a:p>
            <a:pPr lvl="0">
              <a:buNone/>
            </a:pPr>
            <a:r>
              <a:rPr lang="es-ES" dirty="0">
                <a:solidFill>
                  <a:srgbClr val="000000"/>
                </a:solidFill>
                <a:latin typeface="Bitstream Charter" pitchFamily="18"/>
              </a:rPr>
              <a:t>-Arándanos.</a:t>
            </a:r>
          </a:p>
          <a:p>
            <a:pPr lvl="0">
              <a:buNone/>
            </a:pPr>
            <a:r>
              <a:rPr lang="es-ES" dirty="0">
                <a:solidFill>
                  <a:srgbClr val="000000"/>
                </a:solidFill>
                <a:latin typeface="Bitstream Charter" pitchFamily="18"/>
              </a:rPr>
              <a:t>-Fresa sin azúcar.</a:t>
            </a:r>
          </a:p>
          <a:p>
            <a:pPr lvl="0">
              <a:buNone/>
            </a:pPr>
            <a:r>
              <a:rPr lang="es-ES" dirty="0">
                <a:solidFill>
                  <a:srgbClr val="000000"/>
                </a:solidFill>
                <a:latin typeface="Bitstream Charter" pitchFamily="18"/>
              </a:rPr>
              <a:t>-Melocotón sin azúcar.</a:t>
            </a:r>
          </a:p>
          <a:p>
            <a:pPr lvl="0">
              <a:buNone/>
            </a:pPr>
            <a:r>
              <a:rPr lang="es-ES" dirty="0">
                <a:solidFill>
                  <a:srgbClr val="000000"/>
                </a:solidFill>
                <a:latin typeface="Bitstream Charter" pitchFamily="18"/>
              </a:rPr>
              <a:t>3,50 euros.</a:t>
            </a:r>
          </a:p>
          <a:p>
            <a:pPr lvl="0">
              <a:buNone/>
            </a:pPr>
            <a:r>
              <a:rPr lang="es-ES" dirty="0" smtClean="0">
                <a:solidFill>
                  <a:srgbClr val="000000"/>
                </a:solidFill>
                <a:latin typeface="Bitstream Charter" pitchFamily="18"/>
              </a:rPr>
              <a:t>Ref.1009.</a:t>
            </a:r>
            <a:endParaRPr lang="es-ES" dirty="0">
              <a:solidFill>
                <a:srgbClr val="000000"/>
              </a:solidFill>
              <a:latin typeface="Bitstream Charter" pitchFamily="18"/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280519" y="1763613"/>
            <a:ext cx="3579488" cy="4090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 txBox="1">
            <a:spLocks noGrp="1"/>
          </p:cNvSpPr>
          <p:nvPr>
            <p:ph type="body" idx="4294967295"/>
          </p:nvPr>
        </p:nvSpPr>
        <p:spPr>
          <a:xfrm>
            <a:off x="503999" y="295920"/>
            <a:ext cx="9071640" cy="6688080"/>
          </a:xfrm>
        </p:spPr>
        <p:txBody>
          <a:bodyPr/>
          <a:lstStyle>
            <a:def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None/>
              <a:defRPr lang="es-ES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Droid Sans Fallback" pitchFamily="2"/>
                <a:cs typeface="FreeSans" pitchFamily="2"/>
              </a:defRPr>
            </a:defPPr>
            <a:lvl1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Droid Sans Fallback" pitchFamily="2"/>
                <a:cs typeface="FreeSans" pitchFamily="2"/>
              </a:defRPr>
            </a:lvl1pPr>
            <a:lvl2pPr marL="864000" lvl="1" indent="-324000">
              <a:spcBef>
                <a:spcPts val="1134"/>
              </a:spcBef>
              <a:spcAft>
                <a:spcPts val="0"/>
              </a:spcAft>
              <a:buSzPct val="75000"/>
              <a:buFont typeface="StarSymbol"/>
              <a:buChar char="–"/>
              <a:defRPr lang="es-ES" sz="28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Droid Sans Fallback" pitchFamily="2"/>
                <a:cs typeface="FreeSans" pitchFamily="2"/>
              </a:defRPr>
            </a:lvl2pPr>
            <a:lvl3pPr marL="1295999" lvl="2" indent="-288000">
              <a:spcBef>
                <a:spcPts val="850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24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Droid Sans Fallback" pitchFamily="2"/>
                <a:cs typeface="FreeSans" pitchFamily="2"/>
              </a:defRPr>
            </a:lvl3pPr>
            <a:lvl4pPr marL="1728000" lvl="3" indent="-216000">
              <a:spcBef>
                <a:spcPts val="567"/>
              </a:spcBef>
              <a:spcAft>
                <a:spcPts val="0"/>
              </a:spcAft>
              <a:buSzPct val="75000"/>
              <a:buFont typeface="StarSymbol"/>
              <a:buChar char="–"/>
              <a:defRPr lang="es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Droid Sans Fallback" pitchFamily="2"/>
                <a:cs typeface="FreeSans" pitchFamily="2"/>
              </a:defRPr>
            </a:lvl4pPr>
            <a:lvl5pPr marL="2160000" lvl="4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Droid Sans Fallback" pitchFamily="2"/>
                <a:cs typeface="FreeSans" pitchFamily="2"/>
              </a:defRPr>
            </a:lvl5pPr>
            <a:lvl6pPr marL="2592000" lvl="5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Droid Sans Fallback" pitchFamily="2"/>
                <a:cs typeface="FreeSans" pitchFamily="2"/>
              </a:defRPr>
            </a:lvl6pPr>
            <a:lvl7pPr marL="3024000" lvl="6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Droid Sans Fallback" pitchFamily="2"/>
                <a:cs typeface="FreeSans" pitchFamily="2"/>
              </a:defRPr>
            </a:lvl7pPr>
            <a:lvl8pPr marL="3456000" lvl="7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Droid Sans Fallback" pitchFamily="2"/>
                <a:cs typeface="FreeSans" pitchFamily="2"/>
              </a:defRPr>
            </a:lvl8pPr>
            <a:lvl9pPr marL="3887999" lvl="8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Droid Sans Fallback" pitchFamily="2"/>
                <a:cs typeface="FreeSans" pitchFamily="2"/>
              </a:defRPr>
            </a:lvl9pPr>
          </a:lstStyle>
          <a:p>
            <a:pPr lvl="0">
              <a:buNone/>
            </a:pPr>
            <a:endParaRPr lang="es-ES" dirty="0">
              <a:latin typeface="Bitstream Charter" pitchFamily="18"/>
            </a:endParaRPr>
          </a:p>
          <a:p>
            <a:pPr lvl="0">
              <a:buNone/>
            </a:pPr>
            <a:r>
              <a:rPr lang="es-ES" dirty="0">
                <a:latin typeface="Bitstream Charter" pitchFamily="18"/>
              </a:rPr>
              <a:t>-</a:t>
            </a:r>
            <a:r>
              <a:rPr lang="es-ES" dirty="0">
                <a:solidFill>
                  <a:srgbClr val="006600"/>
                </a:solidFill>
                <a:latin typeface="Bitstream Charter" pitchFamily="18"/>
              </a:rPr>
              <a:t>Polvorones de cecina caseros Casa Geles.</a:t>
            </a:r>
          </a:p>
          <a:p>
            <a:pPr lvl="0">
              <a:buNone/>
            </a:pPr>
            <a:r>
              <a:rPr lang="es-ES" dirty="0">
                <a:solidFill>
                  <a:srgbClr val="000000"/>
                </a:solidFill>
                <a:latin typeface="Bitstream Charter" pitchFamily="18"/>
              </a:rPr>
              <a:t> </a:t>
            </a:r>
            <a:r>
              <a:rPr lang="es-ES" dirty="0" smtClean="0">
                <a:solidFill>
                  <a:srgbClr val="000000"/>
                </a:solidFill>
                <a:latin typeface="Bitstream Charter" pitchFamily="18"/>
              </a:rPr>
              <a:t>Precios próximamente.</a:t>
            </a:r>
            <a:endParaRPr lang="es-ES" dirty="0">
              <a:solidFill>
                <a:srgbClr val="000000"/>
              </a:solidFill>
              <a:latin typeface="Bitstream Charter" pitchFamily="18"/>
            </a:endParaRPr>
          </a:p>
          <a:p>
            <a:pPr lvl="0">
              <a:buNone/>
            </a:pPr>
            <a:r>
              <a:rPr lang="es-ES" dirty="0" smtClean="0">
                <a:solidFill>
                  <a:srgbClr val="000000"/>
                </a:solidFill>
                <a:latin typeface="Bitstream Charter" pitchFamily="18"/>
              </a:rPr>
              <a:t>Ref.1010.</a:t>
            </a:r>
            <a:endParaRPr lang="es-ES" dirty="0">
              <a:solidFill>
                <a:srgbClr val="000000"/>
              </a:solidFill>
              <a:latin typeface="Bitstream Charter" pitchFamily="18"/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312120" y="2771725"/>
            <a:ext cx="5442024" cy="36510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 txBox="1">
            <a:spLocks noGrp="1"/>
          </p:cNvSpPr>
          <p:nvPr>
            <p:ph type="body" idx="4294967295"/>
          </p:nvPr>
        </p:nvSpPr>
        <p:spPr>
          <a:xfrm>
            <a:off x="432000" y="432000"/>
            <a:ext cx="9071640" cy="6480000"/>
          </a:xfrm>
        </p:spPr>
        <p:txBody>
          <a:bodyPr/>
          <a:lstStyle>
            <a:def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None/>
              <a:defRPr lang="es-ES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Droid Sans Fallback" pitchFamily="2"/>
                <a:cs typeface="FreeSans" pitchFamily="2"/>
              </a:defRPr>
            </a:defPPr>
            <a:lvl1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Droid Sans Fallback" pitchFamily="2"/>
                <a:cs typeface="FreeSans" pitchFamily="2"/>
              </a:defRPr>
            </a:lvl1pPr>
            <a:lvl2pPr marL="864000" lvl="1" indent="-324000">
              <a:spcBef>
                <a:spcPts val="1134"/>
              </a:spcBef>
              <a:spcAft>
                <a:spcPts val="0"/>
              </a:spcAft>
              <a:buSzPct val="75000"/>
              <a:buFont typeface="StarSymbol"/>
              <a:buChar char="–"/>
              <a:defRPr lang="es-ES" sz="28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Droid Sans Fallback" pitchFamily="2"/>
                <a:cs typeface="FreeSans" pitchFamily="2"/>
              </a:defRPr>
            </a:lvl2pPr>
            <a:lvl3pPr marL="1295999" lvl="2" indent="-288000">
              <a:spcBef>
                <a:spcPts val="850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24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Droid Sans Fallback" pitchFamily="2"/>
                <a:cs typeface="FreeSans" pitchFamily="2"/>
              </a:defRPr>
            </a:lvl3pPr>
            <a:lvl4pPr marL="1728000" lvl="3" indent="-216000">
              <a:spcBef>
                <a:spcPts val="567"/>
              </a:spcBef>
              <a:spcAft>
                <a:spcPts val="0"/>
              </a:spcAft>
              <a:buSzPct val="75000"/>
              <a:buFont typeface="StarSymbol"/>
              <a:buChar char="–"/>
              <a:defRPr lang="es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Droid Sans Fallback" pitchFamily="2"/>
                <a:cs typeface="FreeSans" pitchFamily="2"/>
              </a:defRPr>
            </a:lvl4pPr>
            <a:lvl5pPr marL="2160000" lvl="4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Droid Sans Fallback" pitchFamily="2"/>
                <a:cs typeface="FreeSans" pitchFamily="2"/>
              </a:defRPr>
            </a:lvl5pPr>
            <a:lvl6pPr marL="2592000" lvl="5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Droid Sans Fallback" pitchFamily="2"/>
                <a:cs typeface="FreeSans" pitchFamily="2"/>
              </a:defRPr>
            </a:lvl6pPr>
            <a:lvl7pPr marL="3024000" lvl="6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Droid Sans Fallback" pitchFamily="2"/>
                <a:cs typeface="FreeSans" pitchFamily="2"/>
              </a:defRPr>
            </a:lvl7pPr>
            <a:lvl8pPr marL="3456000" lvl="7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Droid Sans Fallback" pitchFamily="2"/>
                <a:cs typeface="FreeSans" pitchFamily="2"/>
              </a:defRPr>
            </a:lvl8pPr>
            <a:lvl9pPr marL="3887999" lvl="8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Droid Sans Fallback" pitchFamily="2"/>
                <a:cs typeface="FreeSans" pitchFamily="2"/>
              </a:defRPr>
            </a:lvl9pPr>
          </a:lstStyle>
          <a:p>
            <a:pPr lvl="0"/>
            <a:r>
              <a:rPr lang="es-ES" sz="4800" dirty="0">
                <a:latin typeface="Droid Sans Mono" pitchFamily="33"/>
              </a:rPr>
              <a:t>Papelería y otros</a:t>
            </a:r>
          </a:p>
          <a:p>
            <a:pPr lvl="0"/>
            <a:endParaRPr lang="es-ES" sz="2600" dirty="0">
              <a:latin typeface="Bitstream Charter" pitchFamily="18"/>
            </a:endParaRPr>
          </a:p>
          <a:p>
            <a:pPr marL="108000" lvl="0" indent="0">
              <a:buNone/>
            </a:pPr>
            <a:r>
              <a:rPr lang="es-ES" dirty="0">
                <a:solidFill>
                  <a:srgbClr val="006600"/>
                </a:solidFill>
                <a:latin typeface="Bitstream Charter" pitchFamily="18"/>
              </a:rPr>
              <a:t>-Calendario semanal curso 2017.</a:t>
            </a:r>
          </a:p>
          <a:p>
            <a:pPr marL="108000" lvl="0" indent="0">
              <a:buNone/>
            </a:pPr>
            <a:r>
              <a:rPr lang="es-ES" dirty="0">
                <a:solidFill>
                  <a:srgbClr val="000000"/>
                </a:solidFill>
                <a:latin typeface="Bitstream Charter" pitchFamily="18"/>
              </a:rPr>
              <a:t>Ecotsaciana.</a:t>
            </a:r>
          </a:p>
          <a:p>
            <a:pPr marL="108000" lvl="0" indent="0">
              <a:buNone/>
            </a:pPr>
            <a:r>
              <a:rPr lang="es-ES" dirty="0">
                <a:solidFill>
                  <a:srgbClr val="000000"/>
                </a:solidFill>
                <a:latin typeface="Bitstream Charter" pitchFamily="18"/>
              </a:rPr>
              <a:t>2,50 euros.</a:t>
            </a:r>
          </a:p>
          <a:p>
            <a:pPr marL="108000" lvl="0" indent="0">
              <a:buNone/>
            </a:pPr>
            <a:r>
              <a:rPr lang="es-ES" dirty="0" smtClean="0">
                <a:latin typeface="Bitstream Charter" pitchFamily="18"/>
              </a:rPr>
              <a:t>Ref.1011.</a:t>
            </a:r>
            <a:endParaRPr lang="es-ES" dirty="0">
              <a:latin typeface="Bitstream Charter" pitchFamily="18"/>
            </a:endParaRPr>
          </a:p>
          <a:p>
            <a:pPr lvl="0"/>
            <a:endParaRPr lang="es-ES" sz="2800" dirty="0">
              <a:latin typeface="Bitstream Charter" pitchFamily="18"/>
            </a:endParaRPr>
          </a:p>
          <a:p>
            <a:pPr marL="108000" lvl="0" indent="0">
              <a:buNone/>
            </a:pPr>
            <a:r>
              <a:rPr lang="es-ES" sz="2800" dirty="0">
                <a:latin typeface="Bitstream Charter" pitchFamily="18"/>
              </a:rPr>
              <a:t>  </a:t>
            </a:r>
          </a:p>
          <a:p>
            <a:pPr marL="108000" lvl="0" indent="0">
              <a:buNone/>
            </a:pPr>
            <a:r>
              <a:rPr lang="es-ES" sz="4800" dirty="0">
                <a:latin typeface="Droid Sans Mono" pitchFamily="33"/>
              </a:rPr>
              <a:t> </a:t>
            </a: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888184" y="2915741"/>
            <a:ext cx="4799812" cy="36010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determin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299</Words>
  <Application>Microsoft Office PowerPoint</Application>
  <PresentationFormat>Personalizado</PresentationFormat>
  <Paragraphs>101</Paragraphs>
  <Slides>11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Predeterminado</vt:lpstr>
      <vt:lpstr>  Catálogo ecológico Ecotsaciana.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Catalogo ecológico ecotsaciana</dc:title>
  <dc:creator>rosana</dc:creator>
  <cp:lastModifiedBy>rosana</cp:lastModifiedBy>
  <cp:revision>30</cp:revision>
  <dcterms:created xsi:type="dcterms:W3CDTF">2017-01-24T12:49:05Z</dcterms:created>
  <dcterms:modified xsi:type="dcterms:W3CDTF">2017-03-14T11:21:04Z</dcterms:modified>
</cp:coreProperties>
</file>