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Bree Serif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3" name="FRANCISCO JOSÉ RUBIO CORBALAN"/>
  <p:cmAuthor clrIdx="1" id="1" initials="" lastIdx="3" name="AARON MUÑOZ ANDREO"/>
  <p:cmAuthor clrIdx="2" id="2" initials="" lastIdx="4" name="JOAQUÍN LÓPEZ NAVARRO"/>
  <p:cmAuthor clrIdx="3" id="3" initials="" lastIdx="1" name="JORGE RUIZ SÁNCH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reeSerif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2-10T13:18:10.271">
    <p:pos x="6000" y="0"/>
    <p:text>que hay que hacer?
;))</p:text>
  </p:cm>
  <p:cm authorId="1" idx="1" dt="2017-02-10T13:01:15.735">
    <p:pos x="6000" y="100"/>
    <p:text>cada uno un producto</p:text>
  </p:cm>
  <p:cm authorId="1" idx="2" dt="2017-02-10T13:01:42.161">
    <p:pos x="6000" y="200"/>
    <p:text>pero los novios felices han dicho de hoy non hacer na xk da pereza</p:text>
  </p:cm>
  <p:cm authorId="2" idx="1" dt="2017-02-10T13:02:04.144">
    <p:pos x="6000" y="300"/>
    <p:text>pongo los nombres de cada uno de nosotros debajo de cachirichi??</p:text>
  </p:cm>
  <p:cm authorId="1" idx="3" dt="2017-02-10T13:02:29.572">
    <p:pos x="6000" y="400"/>
    <p:text>venga hah</p:text>
  </p:cm>
  <p:cm authorId="3" idx="1" dt="2017-02-10T13:02:31.204">
    <p:pos x="6000" y="500"/>
    <p:text>_Marked as resolved_</p:text>
  </p:cm>
  <p:cm authorId="2" idx="2" dt="2017-02-10T13:02:34.529">
    <p:pos x="6000" y="600"/>
    <p:text>_Marked as resolved_</p:text>
  </p:cm>
  <p:cm authorId="2" idx="3" dt="2017-02-10T13:03:33.184">
    <p:pos x="6000" y="700"/>
    <p:text>_Re-opened_
va</p:text>
  </p:cm>
  <p:cm authorId="2" idx="4" dt="2017-02-10T13:12:15.293">
    <p:pos x="6000" y="800"/>
    <p:text>QUE PONEMOS MAS?</p:text>
  </p:cm>
  <p:cm authorId="0" idx="2" dt="2017-02-10T13:12:56.915">
    <p:pos x="6000" y="900"/>
    <p:text>vale tio</p:text>
  </p:cm>
  <p:cm authorId="0" idx="3" dt="2017-02-10T13:18:10.271">
    <p:pos x="6000" y="1000"/>
    <p:text>hola chio
que tal?¿?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s.wikipedia.org/wiki/Harina#Otras_harinas" TargetMode="External"/><Relationship Id="rId4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0" y="0"/>
            <a:ext cx="9144000" cy="28341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" u="sng"/>
              <a:t>CATÁLOGO CACHI-RICHI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>
                <a:solidFill>
                  <a:srgbClr val="000000"/>
                </a:solidFill>
              </a:rPr>
              <a:t>2017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0" y="2834125"/>
            <a:ext cx="9144000" cy="23094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">
                <a:solidFill>
                  <a:srgbClr val="000000"/>
                </a:solidFill>
                <a:highlight>
                  <a:srgbClr val="FF00FF"/>
                </a:highlight>
              </a:rPr>
              <a:t>INTEGRANTES DEL GRUPO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>
                <a:solidFill>
                  <a:srgbClr val="000000"/>
                </a:solidFill>
                <a:highlight>
                  <a:srgbClr val="FF00FF"/>
                </a:highlight>
              </a:rPr>
              <a:t>AARÓN, FEDE, FRAN,JOAQUÍN,JORGE, JULIÁN Y SARAY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highlight>
                <a:srgbClr val="FF00FF"/>
              </a:highlight>
            </a:endParaRPr>
          </a:p>
          <a:p>
            <a:pPr lvl="0" algn="ctr">
              <a:spcBef>
                <a:spcPts val="0"/>
              </a:spcBef>
              <a:buNone/>
            </a:pPr>
            <a:r>
              <a:rPr b="1" lang="es">
                <a:highlight>
                  <a:srgbClr val="FF00FF"/>
                </a:highlight>
              </a:rPr>
              <a:t>Ensaimada.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0" y="711600"/>
            <a:ext cx="9039000" cy="443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252525"/>
                </a:solidFill>
                <a:highlight>
                  <a:srgbClr val="FFFFFF"/>
                </a:highlight>
              </a:rPr>
              <a:t>La ensaimada</a:t>
            </a:r>
            <a:r>
              <a:rPr b="1" lang="es">
                <a:solidFill>
                  <a:srgbClr val="252525"/>
                </a:solidFill>
                <a:highlight>
                  <a:srgbClr val="FFFFFF"/>
                </a:highlight>
              </a:rPr>
              <a:t> </a:t>
            </a:r>
            <a:r>
              <a:rPr lang="es">
                <a:solidFill>
                  <a:srgbClr val="252525"/>
                </a:solidFill>
                <a:highlight>
                  <a:srgbClr val="FFFFFF"/>
                </a:highlight>
              </a:rPr>
              <a:t>es un alimento de masa azucarada, fermentada y horneada, elaborada   con </a:t>
            </a:r>
            <a:r>
              <a:rPr lang="es">
                <a:solidFill>
                  <a:srgbClr val="000000"/>
                </a:solidFill>
                <a:highlight>
                  <a:srgbClr val="FFFFFF"/>
                </a:highlight>
                <a:hlinkClick r:id="rId3"/>
              </a:rPr>
              <a:t>harina de fuerza</a:t>
            </a:r>
            <a:r>
              <a:rPr lang="es">
                <a:solidFill>
                  <a:srgbClr val="252525"/>
                </a:solidFill>
                <a:highlight>
                  <a:srgbClr val="FFFFFF"/>
                </a:highlight>
              </a:rPr>
              <a:t>, agua, azúcar, huevos, masa madre y manteca de cerdo. Es un  producto de repostería de gran tradición.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s" sz="1600">
                <a:solidFill>
                  <a:srgbClr val="252525"/>
                </a:solidFill>
                <a:highlight>
                  <a:srgbClr val="FFFFFF"/>
                </a:highlight>
              </a:rPr>
              <a:t> Van embolsadas y vale </a:t>
            </a:r>
            <a:r>
              <a:rPr b="1" lang="es" sz="1600">
                <a:solidFill>
                  <a:srgbClr val="252525"/>
                </a:solidFill>
                <a:highlight>
                  <a:srgbClr val="FFFFFF"/>
                </a:highlight>
              </a:rPr>
              <a:t>8€ el kilo</a:t>
            </a:r>
            <a:r>
              <a:rPr lang="es" sz="1600">
                <a:solidFill>
                  <a:srgbClr val="252525"/>
                </a:solidFill>
                <a:highlight>
                  <a:srgbClr val="FFFFFF"/>
                </a:highlight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199" y="2810849"/>
            <a:ext cx="4911749" cy="21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54075" y="4787950"/>
            <a:ext cx="14340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REF: 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highlight>
                <a:srgbClr val="FF00FF"/>
              </a:highlight>
            </a:endParaRPr>
          </a:p>
          <a:p>
            <a:pPr lvl="0" algn="ctr">
              <a:spcBef>
                <a:spcPts val="0"/>
              </a:spcBef>
              <a:buNone/>
            </a:pPr>
            <a:r>
              <a:rPr b="1" lang="es">
                <a:highlight>
                  <a:srgbClr val="FF00FF"/>
                </a:highlight>
              </a:rPr>
              <a:t>CROISSANT DE VIGALA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0" y="1152600"/>
            <a:ext cx="9144000" cy="399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>
                <a:solidFill>
                  <a:srgbClr val="000000"/>
                </a:solidFill>
              </a:rPr>
              <a:t>Vienen alrededor de 40 unidades y se venden por cajas.</a:t>
            </a:r>
          </a:p>
          <a:p>
            <a:pPr lvl="0">
              <a:spcBef>
                <a:spcPts val="0"/>
              </a:spcBef>
              <a:buNone/>
            </a:pPr>
            <a:r>
              <a:rPr lang="es" sz="2400">
                <a:solidFill>
                  <a:srgbClr val="000000"/>
                </a:solidFill>
              </a:rPr>
              <a:t>Están rellenos de chocolate y vienen envueltos.</a:t>
            </a:r>
          </a:p>
          <a:p>
            <a:pPr lvl="0">
              <a:spcBef>
                <a:spcPts val="0"/>
              </a:spcBef>
              <a:buNone/>
            </a:pPr>
            <a:r>
              <a:rPr lang="es" sz="2400">
                <a:solidFill>
                  <a:srgbClr val="000000"/>
                </a:solidFill>
              </a:rPr>
              <a:t>Precio por caja: </a:t>
            </a:r>
            <a:r>
              <a:rPr b="1" lang="es" sz="2400">
                <a:solidFill>
                  <a:srgbClr val="000000"/>
                </a:solidFill>
              </a:rPr>
              <a:t>7€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75-large_default.jp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825" y="2243725"/>
            <a:ext cx="3769275" cy="27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154075" y="4740550"/>
            <a:ext cx="17304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REF: 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  <a:highlight>
                <a:srgbClr val="FF00FF"/>
              </a:highlight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s">
                <a:solidFill>
                  <a:srgbClr val="000000"/>
                </a:solidFill>
                <a:highlight>
                  <a:srgbClr val="FF00FF"/>
                </a:highlight>
              </a:rPr>
              <a:t>SOBRASADA DE CHATO MURCIANO</a:t>
            </a:r>
          </a:p>
        </p:txBody>
      </p:sp>
      <p:pic>
        <p:nvPicPr>
          <p:cNvPr descr="Captura.PNG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75" y="1285875"/>
            <a:ext cx="6451175" cy="33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501525" y="4303750"/>
            <a:ext cx="21927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REF.: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highlight>
                <a:srgbClr val="FF00FF"/>
              </a:highlight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s">
                <a:highlight>
                  <a:srgbClr val="FF00FF"/>
                </a:highlight>
              </a:rPr>
              <a:t>Caramelos de miel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600"/>
            <a:ext cx="8520600" cy="387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Endúlzate el paladar con el dulce sabor de miel.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Cantidad:</a:t>
            </a:r>
            <a:r>
              <a:rPr lang="es">
                <a:solidFill>
                  <a:schemeClr val="dk1"/>
                </a:solidFill>
              </a:rPr>
              <a:t>150g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Precio: </a:t>
            </a:r>
            <a:r>
              <a:rPr b="1" lang="es">
                <a:solidFill>
                  <a:srgbClr val="000000"/>
                </a:solidFill>
              </a:rPr>
              <a:t>2,08</a:t>
            </a:r>
            <a:r>
              <a:rPr b="1" lang="es" sz="1200">
                <a:solidFill>
                  <a:srgbClr val="000000"/>
                </a:solidFill>
                <a:highlight>
                  <a:srgbClr val="FFFFFF"/>
                </a:highlight>
              </a:rPr>
              <a:t>€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s" sz="1200">
                <a:solidFill>
                  <a:srgbClr val="000000"/>
                </a:solidFill>
                <a:highlight>
                  <a:srgbClr val="FFFFFF"/>
                </a:highlight>
              </a:rPr>
              <a:t>REF: 2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30221" l="0" r="2600" t="0"/>
          <a:stretch/>
        </p:blipFill>
        <p:spPr>
          <a:xfrm>
            <a:off x="4233255" y="1943301"/>
            <a:ext cx="2747400" cy="2306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highlight>
                  <a:srgbClr val="FF00FF"/>
                </a:highlight>
              </a:rPr>
              <a:t>PATÉ DE CHATO MURCIANO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0" y="1152475"/>
            <a:ext cx="5423400" cy="399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ptura2.PN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350" y="1351049"/>
            <a:ext cx="5687824" cy="31169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248875" y="4669450"/>
            <a:ext cx="1185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REF: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highlight>
                  <a:srgbClr val="FF00FF"/>
                </a:highlight>
              </a:rPr>
              <a:t>CHORIZO</a:t>
            </a:r>
          </a:p>
        </p:txBody>
      </p:sp>
      <p:pic>
        <p:nvPicPr>
          <p:cNvPr descr="Captura3.PNG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724" y="1274675"/>
            <a:ext cx="5060525" cy="29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89625" y="4598325"/>
            <a:ext cx="14223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REF: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highlight>
                  <a:srgbClr val="FF00FF"/>
                </a:highlight>
              </a:rPr>
              <a:t>SALCHICHA IMPERIAL</a:t>
            </a:r>
          </a:p>
        </p:txBody>
      </p:sp>
      <p:pic>
        <p:nvPicPr>
          <p:cNvPr descr="Captura4.PNG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075" y="1291800"/>
            <a:ext cx="4799825" cy="29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42225" y="4681300"/>
            <a:ext cx="1683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REF: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>
                <a:highlight>
                  <a:srgbClr val="FF00FF"/>
                </a:highlight>
              </a:rPr>
              <a:t>QUESO MADURADO DE CABRA</a:t>
            </a:r>
          </a:p>
        </p:txBody>
      </p:sp>
      <p:pic>
        <p:nvPicPr>
          <p:cNvPr descr="Captura5.PN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25" y="1303650"/>
            <a:ext cx="4337599" cy="30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5736075" y="1505125"/>
            <a:ext cx="3117000" cy="3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/>
              <a:t>Queso curado de cabra, de sabor intenso y sabroso.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s" sz="2400"/>
              <a:t>Peso: 270 gr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s" sz="2400"/>
              <a:t>Precio: 5,50€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42225" y="4752400"/>
            <a:ext cx="15882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REF: 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highlight>
                <a:srgbClr val="FF00FF"/>
              </a:highlight>
            </a:endParaRPr>
          </a:p>
          <a:p>
            <a:pPr lvl="0" algn="ctr">
              <a:spcBef>
                <a:spcPts val="0"/>
              </a:spcBef>
              <a:buNone/>
            </a:pPr>
            <a:r>
              <a:rPr b="1" lang="es">
                <a:highlight>
                  <a:srgbClr val="FF00FF"/>
                </a:highlight>
              </a:rPr>
              <a:t>CUADRADOS DE PIMENTÓN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0" y="1152475"/>
            <a:ext cx="9144000" cy="399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00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Producto típico de Murcia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00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La caja lleva 25 unidades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>
                <a:solidFill>
                  <a:srgbClr val="00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Precio/caja: </a:t>
            </a:r>
            <a:r>
              <a:rPr b="1" lang="es" sz="2400">
                <a:solidFill>
                  <a:srgbClr val="000000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7€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ptura.PN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537" y="2356025"/>
            <a:ext cx="208597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a.PNG"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83250" y="2356025"/>
            <a:ext cx="208597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89625" y="4799800"/>
            <a:ext cx="15408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REF:7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highlight>
                <a:srgbClr val="FF00FF"/>
              </a:highlight>
            </a:endParaRPr>
          </a:p>
          <a:p>
            <a:pPr lvl="0" algn="ctr">
              <a:spcBef>
                <a:spcPts val="0"/>
              </a:spcBef>
              <a:buNone/>
            </a:pPr>
            <a:r>
              <a:rPr b="1" lang="es">
                <a:highlight>
                  <a:srgbClr val="FF00FF"/>
                </a:highlight>
              </a:rPr>
              <a:t>PIMENTÓN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180475" y="1152600"/>
            <a:ext cx="8520600" cy="392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highlight>
                  <a:srgbClr val="FFFFFF"/>
                </a:highlight>
              </a:rPr>
              <a:t>Pimentón Ecológico con Denominación de Origen de la Región de Murcia, molido y obtenido con métodos tradicionales. Cosecha propia y secado natural, siguiendo las especificaciones para obtener un producto de alta calidad.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</a:rPr>
              <a:t>Pimentón Ecológico D.O.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</a:rPr>
              <a:t>Lata de 75 gr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  <a:highlight>
                  <a:srgbClr val="FFFFFF"/>
                </a:highlight>
              </a:rPr>
              <a:t>Precio:</a:t>
            </a:r>
            <a:r>
              <a:rPr b="1" lang="es">
                <a:solidFill>
                  <a:schemeClr val="dk1"/>
                </a:solidFill>
                <a:highlight>
                  <a:srgbClr val="FFFFFF"/>
                </a:highlight>
              </a:rPr>
              <a:t>1,13€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pic>
        <p:nvPicPr>
          <p:cNvPr descr="pimenton-desrabado-doregion-de-murcia-lata-75-gr.jp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350" y="2496425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60725" y="4752400"/>
            <a:ext cx="12681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REF: 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