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69" d="100"/>
          <a:sy n="69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720E4E-E291-4F9A-B8E0-00CFCF7BE725}" type="datetimeFigureOut">
              <a:rPr lang="es-ES" smtClean="0"/>
              <a:t>03/07/2017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998D53-8D4D-4EF8-983A-6501DC361365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E4E-E291-4F9A-B8E0-00CFCF7BE725}" type="datetimeFigureOut">
              <a:rPr lang="es-ES" smtClean="0"/>
              <a:t>03/07/2017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8D53-8D4D-4EF8-983A-6501DC361365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E4E-E291-4F9A-B8E0-00CFCF7BE725}" type="datetimeFigureOut">
              <a:rPr lang="es-ES" smtClean="0"/>
              <a:t>03/07/2017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8D53-8D4D-4EF8-983A-6501DC361365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E4E-E291-4F9A-B8E0-00CFCF7BE725}" type="datetimeFigureOut">
              <a:rPr lang="es-ES" smtClean="0"/>
              <a:t>03/07/2017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8D53-8D4D-4EF8-983A-6501DC361365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E4E-E291-4F9A-B8E0-00CFCF7BE725}" type="datetimeFigureOut">
              <a:rPr lang="es-ES" smtClean="0"/>
              <a:t>03/07/2017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8D53-8D4D-4EF8-983A-6501DC361365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E4E-E291-4F9A-B8E0-00CFCF7BE725}" type="datetimeFigureOut">
              <a:rPr lang="es-ES" smtClean="0"/>
              <a:t>03/07/2017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8D53-8D4D-4EF8-983A-6501DC361365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E4E-E291-4F9A-B8E0-00CFCF7BE725}" type="datetimeFigureOut">
              <a:rPr lang="es-ES" smtClean="0"/>
              <a:t>03/07/2017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8D53-8D4D-4EF8-983A-6501DC361365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E4E-E291-4F9A-B8E0-00CFCF7BE725}" type="datetimeFigureOut">
              <a:rPr lang="es-ES" smtClean="0"/>
              <a:t>03/07/2017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8D53-8D4D-4EF8-983A-6501DC361365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E4E-E291-4F9A-B8E0-00CFCF7BE725}" type="datetimeFigureOut">
              <a:rPr lang="es-ES" smtClean="0"/>
              <a:t>03/07/2017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8D53-8D4D-4EF8-983A-6501DC361365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E4E-E291-4F9A-B8E0-00CFCF7BE725}" type="datetimeFigureOut">
              <a:rPr lang="es-ES" smtClean="0"/>
              <a:t>03/07/2017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8D53-8D4D-4EF8-983A-6501DC361365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0E4E-E291-4F9A-B8E0-00CFCF7BE725}" type="datetimeFigureOut">
              <a:rPr lang="es-ES" smtClean="0"/>
              <a:t>03/07/2017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8D53-8D4D-4EF8-983A-6501DC361365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0720E4E-E291-4F9A-B8E0-00CFCF7BE725}" type="datetimeFigureOut">
              <a:rPr lang="es-ES" smtClean="0"/>
              <a:t>03/07/2017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4998D53-8D4D-4EF8-983A-6501DC361365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3341" y="836712"/>
            <a:ext cx="6777318" cy="2376263"/>
          </a:xfrm>
        </p:spPr>
        <p:txBody>
          <a:bodyPr/>
          <a:lstStyle/>
          <a:p>
            <a:r>
              <a:rPr lang="es-ES" dirty="0" smtClean="0"/>
              <a:t>CATÁLO DE PRODUCTOS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http://www.valnaloneduca.com/eje/datos_coop/151/_bueno-gif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5256584" cy="302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2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Patatas fritas “Pijo”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ES" dirty="0" smtClean="0"/>
              <a:t>Patatas fritas Pijo.</a:t>
            </a:r>
          </a:p>
          <a:p>
            <a:pPr>
              <a:buFontTx/>
              <a:buChar char="-"/>
            </a:pPr>
            <a:r>
              <a:rPr lang="es-ES" dirty="0" smtClean="0"/>
              <a:t>Patatas fritas con limón y pimienta, “Pijo”</a:t>
            </a:r>
          </a:p>
          <a:p>
            <a:pPr>
              <a:buFontTx/>
              <a:buChar char="-"/>
            </a:pPr>
            <a:r>
              <a:rPr lang="es-ES" dirty="0" smtClean="0"/>
              <a:t>Cash Arama; (Alguazas; Murcia)</a:t>
            </a:r>
          </a:p>
          <a:p>
            <a:pPr>
              <a:buFontTx/>
              <a:buChar char="-"/>
            </a:pPr>
            <a:r>
              <a:rPr lang="es-ES" dirty="0" smtClean="0"/>
              <a:t>Bolsa de 50 gr.</a:t>
            </a:r>
          </a:p>
          <a:p>
            <a:pPr>
              <a:buFontTx/>
              <a:buChar char="-"/>
            </a:pPr>
            <a:r>
              <a:rPr lang="es-ES" dirty="0" smtClean="0"/>
              <a:t>Precio: 0,5 €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t="5218" r="19424" b="7401"/>
          <a:stretch/>
        </p:blipFill>
        <p:spPr bwMode="auto">
          <a:xfrm>
            <a:off x="1547664" y="2276872"/>
            <a:ext cx="2731724" cy="275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29200"/>
            <a:ext cx="59055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7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Melocotón la Loma.</a:t>
            </a:r>
            <a:br>
              <a:rPr lang="es-ES" dirty="0" smtClean="0"/>
            </a:b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1" t="14234" r="23491" b="13776"/>
          <a:stretch/>
        </p:blipFill>
        <p:spPr bwMode="auto">
          <a:xfrm>
            <a:off x="1691680" y="2204864"/>
            <a:ext cx="201662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Melocotón en almíbar la Loma; </a:t>
            </a:r>
          </a:p>
          <a:p>
            <a:pPr>
              <a:buFontTx/>
              <a:buChar char="-"/>
            </a:pPr>
            <a:r>
              <a:rPr lang="es-ES" dirty="0" smtClean="0"/>
              <a:t>5/7 mitades.</a:t>
            </a:r>
          </a:p>
          <a:p>
            <a:pPr>
              <a:buFontTx/>
              <a:buChar char="-"/>
            </a:pPr>
            <a:r>
              <a:rPr lang="es-ES" dirty="0" smtClean="0"/>
              <a:t>Fabricado en: Las Torres de Cotillas (Murcia)</a:t>
            </a:r>
          </a:p>
          <a:p>
            <a:pPr>
              <a:buFontTx/>
              <a:buChar char="-"/>
            </a:pPr>
            <a:r>
              <a:rPr lang="es-ES" dirty="0" smtClean="0"/>
              <a:t>Peso neto: 850 gr</a:t>
            </a:r>
          </a:p>
          <a:p>
            <a:pPr>
              <a:buFontTx/>
              <a:buChar char="-"/>
            </a:pPr>
            <a:r>
              <a:rPr lang="es-ES" dirty="0" smtClean="0"/>
              <a:t>Precio: 2 €</a:t>
            </a:r>
            <a:endParaRPr lang="es-ES" dirty="0"/>
          </a:p>
        </p:txBody>
      </p:sp>
      <p:pic>
        <p:nvPicPr>
          <p:cNvPr id="1028" name="Picture 4" descr="Resultado de imagen de MELOCOTON LA LO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4628" y="5157192"/>
            <a:ext cx="300138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4500" dirty="0" smtClean="0"/>
              <a:t>Cacahuetes Garrapiñados.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022104" cy="3877056"/>
          </a:xfrm>
        </p:spPr>
        <p:txBody>
          <a:bodyPr/>
          <a:lstStyle/>
          <a:p>
            <a:pPr>
              <a:buFontTx/>
              <a:buChar char="-"/>
            </a:pPr>
            <a:r>
              <a:rPr lang="es-ES" dirty="0" smtClean="0"/>
              <a:t>Delicias Hernández (Las Torres de Cotillas, Murcia)</a:t>
            </a:r>
          </a:p>
          <a:p>
            <a:pPr>
              <a:buFontTx/>
              <a:buChar char="-"/>
            </a:pPr>
            <a:r>
              <a:rPr lang="es-ES" dirty="0" smtClean="0"/>
              <a:t>Peso bruto: 200 gr</a:t>
            </a:r>
          </a:p>
          <a:p>
            <a:pPr>
              <a:buFontTx/>
              <a:buChar char="-"/>
            </a:pPr>
            <a:r>
              <a:rPr lang="es-ES" dirty="0" smtClean="0"/>
              <a:t>Precio: 2 €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23124" r="10161" b="25873"/>
          <a:stretch/>
        </p:blipFill>
        <p:spPr bwMode="auto">
          <a:xfrm>
            <a:off x="4283968" y="2348879"/>
            <a:ext cx="4569335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7809695" cy="15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3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Pasas Sultanas. 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- Pasas sultanas de Delicias Hernández (Las Torres de Cotillas Murcia).</a:t>
            </a:r>
          </a:p>
          <a:p>
            <a:pPr>
              <a:buFontTx/>
              <a:buChar char="-"/>
            </a:pPr>
            <a:r>
              <a:rPr lang="es-ES" dirty="0" smtClean="0"/>
              <a:t>Peso bruto: 200 gr.</a:t>
            </a:r>
          </a:p>
          <a:p>
            <a:pPr>
              <a:buFontTx/>
              <a:buChar char="-"/>
            </a:pPr>
            <a:r>
              <a:rPr lang="es-ES" dirty="0" smtClean="0"/>
              <a:t>Precio: 2 €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2" r="1664" b="9005"/>
          <a:stretch/>
        </p:blipFill>
        <p:spPr bwMode="auto">
          <a:xfrm>
            <a:off x="683568" y="2276872"/>
            <a:ext cx="360910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7560840" cy="198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6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Orejones.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- Orejones; Delicias   Hernández (Las Torres de Cotillas, Murcia).</a:t>
            </a:r>
          </a:p>
          <a:p>
            <a:pPr>
              <a:buFontTx/>
              <a:buChar char="-"/>
            </a:pPr>
            <a:r>
              <a:rPr lang="es-ES" dirty="0" smtClean="0"/>
              <a:t>Peso bruto: 250 gr.</a:t>
            </a:r>
          </a:p>
          <a:p>
            <a:pPr>
              <a:buFontTx/>
              <a:buChar char="-"/>
            </a:pPr>
            <a:r>
              <a:rPr lang="es-ES" dirty="0" smtClean="0"/>
              <a:t>Precio: 2 €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1636" r="1669" b="12453"/>
          <a:stretch/>
        </p:blipFill>
        <p:spPr bwMode="auto">
          <a:xfrm>
            <a:off x="4572000" y="2420888"/>
            <a:ext cx="3893127" cy="346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Nueces Peladas.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ES" dirty="0" smtClean="0"/>
              <a:t>Nueces peladas, Delicias Hernández, (Las Torres de Cotillas; Murcia).</a:t>
            </a:r>
          </a:p>
          <a:p>
            <a:pPr>
              <a:buFontTx/>
              <a:buChar char="-"/>
            </a:pPr>
            <a:r>
              <a:rPr lang="es-ES" dirty="0" smtClean="0"/>
              <a:t>Peso bruto; 200 gr.</a:t>
            </a:r>
          </a:p>
          <a:p>
            <a:pPr>
              <a:buFontTx/>
              <a:buChar char="-"/>
            </a:pPr>
            <a:r>
              <a:rPr lang="es-ES" dirty="0" smtClean="0"/>
              <a:t>Precio: 2 €.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5144"/>
            <a:ext cx="169218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2204864"/>
            <a:ext cx="338437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97152"/>
            <a:ext cx="504056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0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Aceite de oliva virgen.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- Aceite de oliva virgen, “El Manzano” (Beniel; Murcia).</a:t>
            </a:r>
          </a:p>
          <a:p>
            <a:pPr>
              <a:buFontTx/>
              <a:buChar char="-"/>
            </a:pPr>
            <a:r>
              <a:rPr lang="es-ES" dirty="0" smtClean="0"/>
              <a:t>Botella de 250 ml.</a:t>
            </a:r>
          </a:p>
          <a:p>
            <a:pPr>
              <a:buFontTx/>
              <a:buChar char="-"/>
            </a:pPr>
            <a:r>
              <a:rPr lang="es-ES" dirty="0" smtClean="0"/>
              <a:t>Precio: 2 €.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1" r="4667" b="-54"/>
          <a:stretch/>
        </p:blipFill>
        <p:spPr bwMode="auto">
          <a:xfrm>
            <a:off x="4572001" y="2276475"/>
            <a:ext cx="4032448" cy="380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76" y="4437112"/>
            <a:ext cx="324879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Pimientos del piquillo.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ES" dirty="0" smtClean="0"/>
              <a:t>Pimientos del piquillo, Montey.</a:t>
            </a:r>
          </a:p>
          <a:p>
            <a:pPr>
              <a:buFontTx/>
              <a:buChar char="-"/>
            </a:pPr>
            <a:r>
              <a:rPr lang="es-ES" dirty="0" smtClean="0"/>
              <a:t>Polígono industrial Oeste, (Alcantarilla; Murcia.)</a:t>
            </a:r>
          </a:p>
          <a:p>
            <a:pPr>
              <a:buFontTx/>
              <a:buChar char="-"/>
            </a:pPr>
            <a:r>
              <a:rPr lang="es-ES" dirty="0" smtClean="0"/>
              <a:t>Tarro de 250 gr.</a:t>
            </a:r>
          </a:p>
          <a:p>
            <a:pPr>
              <a:buFontTx/>
              <a:buChar char="-"/>
            </a:pPr>
            <a:r>
              <a:rPr lang="es-ES" dirty="0" smtClean="0"/>
              <a:t>Precio: 1 €</a:t>
            </a:r>
            <a:endParaRPr lang="es-E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5188" r="31166" b="4746"/>
          <a:stretch/>
        </p:blipFill>
        <p:spPr bwMode="auto">
          <a:xfrm>
            <a:off x="1298240" y="2204864"/>
            <a:ext cx="298572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5328592" cy="142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5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es-ES" sz="4400" dirty="0" smtClean="0"/>
              <a:t>Aceitunas  Zambudio. 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ES" dirty="0" smtClean="0"/>
              <a:t>Aceitunas al mojo picón, Zambudio.</a:t>
            </a:r>
          </a:p>
          <a:p>
            <a:pPr>
              <a:buFontTx/>
              <a:buChar char="-"/>
            </a:pPr>
            <a:r>
              <a:rPr lang="es-ES" dirty="0" smtClean="0"/>
              <a:t>Aceitunas, Partidas verdes, Zambudio.</a:t>
            </a:r>
          </a:p>
          <a:p>
            <a:pPr>
              <a:buFontTx/>
              <a:buChar char="-"/>
            </a:pPr>
            <a:r>
              <a:rPr lang="es-ES" dirty="0" smtClean="0"/>
              <a:t> Encurtidos Zambudio, Llano de Brujas, (Murcia)</a:t>
            </a:r>
          </a:p>
          <a:p>
            <a:pPr>
              <a:buFontTx/>
              <a:buChar char="-"/>
            </a:pPr>
            <a:r>
              <a:rPr lang="es-ES" dirty="0" smtClean="0"/>
              <a:t>Envase de 600 gr.</a:t>
            </a:r>
          </a:p>
          <a:p>
            <a:pPr>
              <a:buFontTx/>
              <a:buChar char="-"/>
            </a:pPr>
            <a:r>
              <a:rPr lang="es-ES" dirty="0" smtClean="0"/>
              <a:t>Precio: 3 €</a:t>
            </a:r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7" r="47283" b="675"/>
          <a:stretch/>
        </p:blipFill>
        <p:spPr bwMode="auto">
          <a:xfrm>
            <a:off x="5087123" y="1967347"/>
            <a:ext cx="2005157" cy="224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36912"/>
            <a:ext cx="1800200" cy="177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8" b="13098"/>
          <a:stretch/>
        </p:blipFill>
        <p:spPr bwMode="auto">
          <a:xfrm>
            <a:off x="3851920" y="4211783"/>
            <a:ext cx="187220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17" y="4568970"/>
            <a:ext cx="22955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0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110</TotalTime>
  <Words>264</Words>
  <Application>Microsoft Office PowerPoint</Application>
  <PresentationFormat>Presentación en pantalla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Cartoné</vt:lpstr>
      <vt:lpstr>CATÁLO DE PRODUCTOS</vt:lpstr>
      <vt:lpstr>Melocotón la Loma.  </vt:lpstr>
      <vt:lpstr> Cacahuetes Garrapiñados. </vt:lpstr>
      <vt:lpstr>Pasas Sultanas. </vt:lpstr>
      <vt:lpstr>Orejones.</vt:lpstr>
      <vt:lpstr>Nueces Peladas.</vt:lpstr>
      <vt:lpstr>Aceite de oliva virgen.</vt:lpstr>
      <vt:lpstr>Pimientos del piquillo.</vt:lpstr>
      <vt:lpstr>Aceitunas  Zambudio. </vt:lpstr>
      <vt:lpstr>Patatas fritas “Pijo”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 DE PRODUCTOS</dc:title>
  <dc:creator>Manuel García Lax</dc:creator>
  <cp:lastModifiedBy>Manuel García Lax</cp:lastModifiedBy>
  <cp:revision>12</cp:revision>
  <dcterms:created xsi:type="dcterms:W3CDTF">2017-07-03T17:12:27Z</dcterms:created>
  <dcterms:modified xsi:type="dcterms:W3CDTF">2017-07-03T19:03:23Z</dcterms:modified>
</cp:coreProperties>
</file>