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A41CA-8739-45FA-9284-581FEE7C1B5E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56384-283F-4E11-BF8C-929C35A604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18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3AFED3-A827-45FE-9B25-D7BA94E50EFF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7D21722-7384-4893-BA82-D9E84579D7A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aratodoflorida@hot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CATÁLOGO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75856" y="4077072"/>
            <a:ext cx="14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BARATODO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5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FARTONES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3057525" cy="149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59895" y="246487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</a:t>
            </a:r>
            <a:r>
              <a:rPr lang="es-ES" sz="1600" dirty="0" smtClean="0"/>
              <a:t>s </a:t>
            </a:r>
            <a:r>
              <a:rPr lang="es-ES" sz="1600" dirty="0"/>
              <a:t>un dulce de bollería alargado y con azúcar glaseado típico del municipio </a:t>
            </a:r>
            <a:r>
              <a:rPr lang="es-ES" sz="1600" dirty="0" smtClean="0"/>
              <a:t>valenciano.</a:t>
            </a: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59895" y="3284984"/>
            <a:ext cx="2713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Es acompañante de la horchata.</a:t>
            </a:r>
            <a:endParaRPr lang="es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362353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Ingredientes potenciadores del sabor: Canela </a:t>
            </a:r>
            <a:r>
              <a:rPr lang="es-ES" sz="1600" dirty="0"/>
              <a:t>y la piel de un limón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68789" y="4511040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18 Paquetes= 13’40 €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20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HORCHATA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4061833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36095" y="2492896"/>
            <a:ext cx="2448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</a:t>
            </a:r>
            <a:r>
              <a:rPr lang="es-ES" sz="1600" dirty="0" smtClean="0"/>
              <a:t>s </a:t>
            </a:r>
            <a:r>
              <a:rPr lang="es-ES" sz="1600" dirty="0"/>
              <a:t>una bebida refrescante (también postre), preparada con </a:t>
            </a:r>
            <a:r>
              <a:rPr lang="es-ES" sz="1600" dirty="0" smtClean="0"/>
              <a:t>agua,</a:t>
            </a:r>
            <a:r>
              <a:rPr lang="es-ES" sz="1600" dirty="0"/>
              <a:t> </a:t>
            </a:r>
            <a:r>
              <a:rPr lang="es-ES" sz="1600" dirty="0" smtClean="0"/>
              <a:t>azúcar</a:t>
            </a:r>
            <a:r>
              <a:rPr lang="es-ES" sz="1600" dirty="0"/>
              <a:t> y </a:t>
            </a:r>
            <a:r>
              <a:rPr lang="es-ES" sz="1600" dirty="0" smtClean="0"/>
              <a:t>chufas</a:t>
            </a:r>
            <a:r>
              <a:rPr lang="es-ES" sz="1600" dirty="0"/>
              <a:t> </a:t>
            </a:r>
            <a:r>
              <a:rPr lang="es-ES" sz="1600" dirty="0" smtClean="0"/>
              <a:t>  </a:t>
            </a:r>
            <a:r>
              <a:rPr lang="es-ES" sz="1600" dirty="0" smtClean="0"/>
              <a:t>mojadas.</a:t>
            </a:r>
          </a:p>
          <a:p>
            <a:endParaRPr lang="es-ES" sz="1600" dirty="0" smtClean="0"/>
          </a:p>
          <a:p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696849" y="4128744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 Litro= 4’99 </a:t>
            </a:r>
            <a:r>
              <a:rPr lang="es-ES" dirty="0"/>
              <a:t>€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175596" y="4892492"/>
            <a:ext cx="199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En este caso se trata de unos polvos a mezclar con agua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589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rosquilletas</a:t>
            </a:r>
            <a:endParaRPr lang="es-E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1871133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707904" y="270892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1600" dirty="0"/>
              <a:t>Clásicos palitos de pan crujientes al estilo tradicional </a:t>
            </a:r>
            <a:r>
              <a:rPr lang="es-ES" sz="1600" dirty="0" smtClean="0"/>
              <a:t>valenciano con pipas en su contorno.</a:t>
            </a: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139952" y="4437112"/>
            <a:ext cx="294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50 Unidades(0’50 gr)= 12’40 </a:t>
            </a:r>
            <a:r>
              <a:rPr lang="es-ES" dirty="0"/>
              <a:t>€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139952" y="5085184"/>
            <a:ext cx="260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0’90 € 1 paquete de 0’70 gr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8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Longaniza de pascua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90692"/>
            <a:ext cx="2080005" cy="15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91880" y="2708920"/>
            <a:ext cx="45365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Está </a:t>
            </a:r>
            <a:r>
              <a:rPr lang="es-ES" sz="1600" dirty="0"/>
              <a:t>elaborada a base de magro de </a:t>
            </a:r>
            <a:r>
              <a:rPr lang="es-ES" sz="1600" dirty="0" smtClean="0"/>
              <a:t>cerdo</a:t>
            </a:r>
            <a:r>
              <a:rPr lang="es-ES" sz="1600" dirty="0"/>
              <a:t> teniendo una longitud de unos 30 centímetros con el grosor aproximado de un dedo consumiéndose </a:t>
            </a:r>
            <a:r>
              <a:rPr lang="es-ES" sz="1600" dirty="0" smtClean="0"/>
              <a:t>seca.</a:t>
            </a:r>
            <a:endParaRPr lang="es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4400" y="365397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Es una longaniza que se come en pascua, no se cocina.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228184" y="423875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12,25</a:t>
            </a:r>
            <a:r>
              <a:rPr lang="es-ES" dirty="0"/>
              <a:t>€</a:t>
            </a:r>
            <a:r>
              <a:rPr lang="es-ES" dirty="0" smtClean="0"/>
              <a:t>/Kg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93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es-ES" dirty="0" smtClean="0"/>
              <a:t>Correo: </a:t>
            </a:r>
            <a:r>
              <a:rPr lang="es-ES" dirty="0" smtClean="0">
                <a:hlinkClick r:id="rId2"/>
              </a:rPr>
              <a:t>baratodoflorida@hotmail.com</a:t>
            </a:r>
            <a:endParaRPr lang="es-ES" dirty="0" smtClean="0"/>
          </a:p>
          <a:p>
            <a:pPr indent="0" algn="ctr">
              <a:buNone/>
            </a:pPr>
            <a:r>
              <a:rPr lang="es-ES" dirty="0" err="1" smtClean="0"/>
              <a:t>Adreça</a:t>
            </a:r>
            <a:r>
              <a:rPr lang="es-ES" dirty="0" smtClean="0"/>
              <a:t>: Avenida </a:t>
            </a:r>
            <a:r>
              <a:rPr lang="es-ES" dirty="0" err="1" smtClean="0"/>
              <a:t>diputacion</a:t>
            </a:r>
            <a:r>
              <a:rPr lang="es-ES" dirty="0" smtClean="0"/>
              <a:t> s/n </a:t>
            </a:r>
          </a:p>
          <a:p>
            <a:pPr indent="0" algn="ctr">
              <a:buNone/>
            </a:pPr>
            <a:endParaRPr lang="es-ES" dirty="0" smtClean="0"/>
          </a:p>
          <a:p>
            <a:pPr indent="0" algn="ctr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95936" y="5229200"/>
            <a:ext cx="14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BARATODO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30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72</TotalTime>
  <Words>133</Words>
  <Application>Microsoft Office PowerPoint</Application>
  <PresentationFormat>Presentación en pantalla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Alta costura</vt:lpstr>
      <vt:lpstr>CATÁLOGO</vt:lpstr>
      <vt:lpstr>FARTONES</vt:lpstr>
      <vt:lpstr>HORCHATA</vt:lpstr>
      <vt:lpstr>rosquilletas</vt:lpstr>
      <vt:lpstr>Longaniza de pascua</vt:lpstr>
      <vt:lpstr>Contactos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Alejandro Pascual Mocholi</dc:creator>
  <cp:lastModifiedBy>Marcos Morillas Gil</cp:lastModifiedBy>
  <cp:revision>14</cp:revision>
  <dcterms:created xsi:type="dcterms:W3CDTF">2017-02-15T11:27:56Z</dcterms:created>
  <dcterms:modified xsi:type="dcterms:W3CDTF">2017-03-10T09:28:47Z</dcterms:modified>
</cp:coreProperties>
</file>