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4" r:id="rId6"/>
    <p:sldId id="263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4E0-7363-47DE-BD3E-8450FBE4D79F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11AE-5E44-4B26-9014-B063BCC3E2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4E0-7363-47DE-BD3E-8450FBE4D79F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11AE-5E44-4B26-9014-B063BCC3E2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4E0-7363-47DE-BD3E-8450FBE4D79F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11AE-5E44-4B26-9014-B063BCC3E2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4E0-7363-47DE-BD3E-8450FBE4D79F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11AE-5E44-4B26-9014-B063BCC3E2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4E0-7363-47DE-BD3E-8450FBE4D79F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11AE-5E44-4B26-9014-B063BCC3E2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4E0-7363-47DE-BD3E-8450FBE4D79F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11AE-5E44-4B26-9014-B063BCC3E24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4E0-7363-47DE-BD3E-8450FBE4D79F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11AE-5E44-4B26-9014-B063BCC3E2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4E0-7363-47DE-BD3E-8450FBE4D79F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11AE-5E44-4B26-9014-B063BCC3E2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4E0-7363-47DE-BD3E-8450FBE4D79F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11AE-5E44-4B26-9014-B063BCC3E2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4E0-7363-47DE-BD3E-8450FBE4D79F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7211AE-5E44-4B26-9014-B063BCC3E2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24E0-7363-47DE-BD3E-8450FBE4D79F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11AE-5E44-4B26-9014-B063BCC3E2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E2524E0-7363-47DE-BD3E-8450FBE4D79F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87211AE-5E44-4B26-9014-B063BCC3E24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Catalogo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Empresa </a:t>
            </a:r>
            <a:r>
              <a:rPr lang="es-ES" dirty="0" err="1" smtClean="0"/>
              <a:t>Support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60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FARTONES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pPr marL="0" indent="0"/>
            <a:r>
              <a:rPr lang="es-ES" dirty="0"/>
              <a:t>FARTONES</a:t>
            </a:r>
            <a:r>
              <a:rPr lang="es-ES" dirty="0" smtClean="0"/>
              <a:t>:</a:t>
            </a:r>
          </a:p>
          <a:p>
            <a:pPr marL="0" indent="0"/>
            <a:r>
              <a:rPr lang="es-ES" dirty="0" smtClean="0"/>
              <a:t>-</a:t>
            </a:r>
            <a:r>
              <a:rPr lang="es-ES" dirty="0" smtClean="0"/>
              <a:t>El </a:t>
            </a:r>
            <a:r>
              <a:rPr lang="es-ES" dirty="0" err="1"/>
              <a:t>fartón</a:t>
            </a:r>
            <a:r>
              <a:rPr lang="es-ES" dirty="0"/>
              <a:t> es un dulce de bollería alargado y con azúcar glaseado típico del municipio valenciano de </a:t>
            </a:r>
            <a:r>
              <a:rPr lang="es-ES" dirty="0" err="1"/>
              <a:t>Alboraya</a:t>
            </a:r>
            <a:r>
              <a:rPr lang="es-ES" dirty="0"/>
              <a:t>, España.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Precio: </a:t>
            </a:r>
            <a:r>
              <a:rPr lang="es-ES" dirty="0" smtClean="0"/>
              <a:t>(18 paquetes 13,40€)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3600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6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HORCHATA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es-ES" dirty="0" smtClean="0"/>
              <a:t>-Horchata</a:t>
            </a:r>
            <a:r>
              <a:rPr lang="es-ES" dirty="0"/>
              <a:t>: </a:t>
            </a:r>
            <a:r>
              <a:rPr lang="es-ES" dirty="0" smtClean="0"/>
              <a:t>es </a:t>
            </a:r>
            <a:r>
              <a:rPr lang="es-ES" dirty="0"/>
              <a:t>una </a:t>
            </a:r>
            <a:r>
              <a:rPr lang="es-ES" dirty="0" smtClean="0"/>
              <a:t>bebida refrescante, </a:t>
            </a:r>
            <a:r>
              <a:rPr lang="es-ES" dirty="0"/>
              <a:t>preparada </a:t>
            </a:r>
            <a:r>
              <a:rPr lang="es-ES" dirty="0" smtClean="0"/>
              <a:t>con agua</a:t>
            </a:r>
            <a:r>
              <a:rPr lang="es-ES" dirty="0"/>
              <a:t>, </a:t>
            </a:r>
            <a:r>
              <a:rPr lang="es-ES" dirty="0" smtClean="0"/>
              <a:t>azúcar y xufas mojadas, y mas  ingredientes</a:t>
            </a:r>
            <a:r>
              <a:rPr lang="es-ES" dirty="0"/>
              <a:t>, </a:t>
            </a:r>
            <a:r>
              <a:rPr lang="es-ES" dirty="0" smtClean="0"/>
              <a:t>como </a:t>
            </a:r>
            <a:r>
              <a:rPr lang="es-ES" dirty="0"/>
              <a:t>la </a:t>
            </a:r>
            <a:r>
              <a:rPr lang="es-ES" dirty="0" smtClean="0"/>
              <a:t>canela y una piel de una limonada.</a:t>
            </a:r>
          </a:p>
          <a:p>
            <a:endParaRPr lang="es-ES" dirty="0" smtClean="0"/>
          </a:p>
          <a:p>
            <a:r>
              <a:rPr lang="es-ES" dirty="0" smtClean="0"/>
              <a:t>Comprar </a:t>
            </a:r>
            <a:r>
              <a:rPr lang="es-ES" dirty="0"/>
              <a:t>en Hisc (Empresa de Albal que vende horchata</a:t>
            </a:r>
            <a:r>
              <a:rPr lang="es-ES" dirty="0" smtClean="0"/>
              <a:t>)</a:t>
            </a:r>
          </a:p>
          <a:p>
            <a:endParaRPr lang="es-ES" dirty="0"/>
          </a:p>
          <a:p>
            <a:r>
              <a:rPr lang="es-ES" dirty="0" smtClean="0"/>
              <a:t>Precio: </a:t>
            </a:r>
            <a:r>
              <a:rPr lang="es-ES" dirty="0" smtClean="0"/>
              <a:t>(36,00€ 12 por Medio litro)</a:t>
            </a:r>
            <a:endParaRPr lang="es-ES" dirty="0"/>
          </a:p>
          <a:p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1257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1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20940" cy="548640"/>
          </a:xfrm>
        </p:spPr>
        <p:txBody>
          <a:bodyPr/>
          <a:lstStyle/>
          <a:p>
            <a:r>
              <a:rPr lang="es-ES" dirty="0" smtClean="0"/>
              <a:t>Chocolate comes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268760"/>
            <a:ext cx="3456384" cy="4608512"/>
          </a:xfrm>
        </p:spPr>
        <p:txBody>
          <a:bodyPr/>
          <a:lstStyle/>
          <a:p>
            <a:r>
              <a:rPr lang="es-ES" dirty="0" smtClean="0"/>
              <a:t>Chocolate comes</a:t>
            </a:r>
            <a:r>
              <a:rPr lang="es-ES" dirty="0" smtClean="0"/>
              <a:t>:</a:t>
            </a:r>
            <a:endParaRPr lang="es-ES" dirty="0" smtClean="0"/>
          </a:p>
          <a:p>
            <a:r>
              <a:rPr lang="es-ES" dirty="0"/>
              <a:t>-Ingredientes</a:t>
            </a:r>
            <a:r>
              <a:rPr lang="es-ES" dirty="0" smtClean="0"/>
              <a:t>: Azúcar </a:t>
            </a:r>
            <a:r>
              <a:rPr lang="es-ES" dirty="0"/>
              <a:t>de Caña, Cacao(30%), Harina de Arroz, Lecitina de Soja y Aroma de Canela.</a:t>
            </a:r>
            <a:endParaRPr lang="es-ES" dirty="0"/>
          </a:p>
          <a:p>
            <a:r>
              <a:rPr lang="es-ES" dirty="0" smtClean="0"/>
              <a:t>Precio: </a:t>
            </a:r>
            <a:r>
              <a:rPr lang="es-ES" dirty="0" smtClean="0">
                <a:sym typeface="Wingdings" panose="05000000000000000000" pitchFamily="2" charset="2"/>
              </a:rPr>
              <a:t>(0,85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smtClean="0">
                <a:sym typeface="Wingdings" panose="05000000000000000000" pitchFamily="2" charset="2"/>
              </a:rPr>
              <a:t>€</a:t>
            </a:r>
            <a:r>
              <a:rPr lang="es-ES" dirty="0" smtClean="0">
                <a:sym typeface="Wingdings" panose="05000000000000000000" pitchFamily="2" charset="2"/>
              </a:rPr>
              <a:t>)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600400" cy="24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01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Rosquilletas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2884944" cy="3579849"/>
          </a:xfrm>
        </p:spPr>
        <p:txBody>
          <a:bodyPr>
            <a:normAutofit/>
          </a:bodyPr>
          <a:lstStyle/>
          <a:p>
            <a:r>
              <a:rPr lang="es-ES" dirty="0" smtClean="0"/>
              <a:t>Rosquilletas velarte</a:t>
            </a:r>
            <a:r>
              <a:rPr lang="es-ES" dirty="0" smtClean="0"/>
              <a:t>:</a:t>
            </a:r>
            <a:endParaRPr lang="es-ES" dirty="0" smtClean="0"/>
          </a:p>
          <a:p>
            <a:r>
              <a:rPr lang="es-ES" dirty="0"/>
              <a:t>-Ingredientes</a:t>
            </a:r>
            <a:r>
              <a:rPr lang="es-ES" dirty="0" smtClean="0"/>
              <a:t>: Harina </a:t>
            </a:r>
            <a:r>
              <a:rPr lang="es-ES" dirty="0"/>
              <a:t>de trigo, aceite de girasol alto oleico (15%), levadura, sal, aceite de oliva (0,8%), azúcar, anises (0,5%), extracto de malta, </a:t>
            </a:r>
            <a:r>
              <a:rPr lang="es-ES" dirty="0" err="1"/>
              <a:t>antiaglomerante</a:t>
            </a:r>
            <a:r>
              <a:rPr lang="es-ES" dirty="0"/>
              <a:t> (E-170), </a:t>
            </a:r>
            <a:r>
              <a:rPr lang="es-ES" dirty="0" smtClean="0"/>
              <a:t>antioxidante. </a:t>
            </a:r>
            <a:r>
              <a:rPr lang="es-ES" dirty="0"/>
              <a:t>Puede contener trazas de leche, cacahuete y sésamo.</a:t>
            </a:r>
            <a:endParaRPr lang="es-ES" dirty="0"/>
          </a:p>
          <a:p>
            <a:r>
              <a:rPr lang="es-ES" dirty="0" smtClean="0"/>
              <a:t>Precio: (caja de 50 gr 12,40€ caja/50unidades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6752"/>
            <a:ext cx="2095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30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Longaniza de </a:t>
            </a:r>
            <a:r>
              <a:rPr lang="es-ES" dirty="0" err="1" smtClean="0"/>
              <a:t>Pasqua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2956952" cy="3579849"/>
          </a:xfrm>
        </p:spPr>
        <p:txBody>
          <a:bodyPr/>
          <a:lstStyle/>
          <a:p>
            <a:r>
              <a:rPr lang="es-ES" dirty="0" smtClean="0"/>
              <a:t>-Ingredientes: Magro </a:t>
            </a:r>
            <a:r>
              <a:rPr lang="es-ES" dirty="0"/>
              <a:t>y panceta de </a:t>
            </a:r>
            <a:r>
              <a:rPr lang="es-ES" dirty="0" smtClean="0"/>
              <a:t>cerdo, </a:t>
            </a:r>
            <a:r>
              <a:rPr lang="es-ES" dirty="0"/>
              <a:t>especias, sal, azúcares, dextrosa, jarabe de glucosa, proteínas lácteas, </a:t>
            </a:r>
            <a:r>
              <a:rPr lang="es-ES" dirty="0" smtClean="0"/>
              <a:t>antioxidantes, potenciador </a:t>
            </a:r>
            <a:r>
              <a:rPr lang="es-ES" dirty="0"/>
              <a:t>del </a:t>
            </a:r>
            <a:r>
              <a:rPr lang="es-ES" dirty="0" smtClean="0"/>
              <a:t>sabor, conservantes y colorante, fosforo.</a:t>
            </a:r>
          </a:p>
          <a:p>
            <a:endParaRPr lang="es-ES" dirty="0"/>
          </a:p>
          <a:p>
            <a:r>
              <a:rPr lang="es-ES" dirty="0" smtClean="0"/>
              <a:t>Precio: (12,25€/kg)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008107" cy="30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703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89</TotalTime>
  <Words>233</Words>
  <Application>Microsoft Office PowerPoint</Application>
  <PresentationFormat>Presentación en pantalla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Ángulos</vt:lpstr>
      <vt:lpstr>Catalogo</vt:lpstr>
      <vt:lpstr>FARTONES</vt:lpstr>
      <vt:lpstr>HORCHATA</vt:lpstr>
      <vt:lpstr>Chocolate comes</vt:lpstr>
      <vt:lpstr>Rosquilletas</vt:lpstr>
      <vt:lpstr>Longaniza de Pasqua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Rodriguez Garcia</dc:creator>
  <cp:lastModifiedBy>Mar Nebot Gaspar</cp:lastModifiedBy>
  <cp:revision>11</cp:revision>
  <dcterms:created xsi:type="dcterms:W3CDTF">2017-02-17T11:29:48Z</dcterms:created>
  <dcterms:modified xsi:type="dcterms:W3CDTF">2017-03-13T09:29:09Z</dcterms:modified>
</cp:coreProperties>
</file>