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85142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latin typeface="Impact"/>
                <a:ea typeface="Impact"/>
                <a:cs typeface="Impact"/>
                <a:sym typeface="Impact"/>
              </a:rPr>
              <a:t>ORGANIGRAMA </a:t>
            </a:r>
          </a:p>
          <a:p>
            <a:pPr lvl="0">
              <a:spcBef>
                <a:spcPts val="0"/>
              </a:spcBef>
              <a:buNone/>
            </a:pPr>
            <a:r>
              <a:rPr lang="es">
                <a:latin typeface="Impact"/>
                <a:ea typeface="Impact"/>
                <a:cs typeface="Impact"/>
                <a:sym typeface="Impact"/>
              </a:rPr>
              <a:t>SALEROS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4945200" y="2822375"/>
            <a:ext cx="3887100" cy="209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457200" rtl="0" algn="r">
              <a:spcBef>
                <a:spcPts val="0"/>
              </a:spcBef>
              <a:buNone/>
            </a:pPr>
            <a:r>
              <a:rPr lang="es" sz="1800"/>
              <a:t>Jon Tolosa</a:t>
            </a:r>
          </a:p>
          <a:p>
            <a:pPr indent="0" lvl="0" marL="457200" rtl="0" algn="r">
              <a:spcBef>
                <a:spcPts val="0"/>
              </a:spcBef>
              <a:buNone/>
            </a:pPr>
            <a:r>
              <a:rPr lang="es" sz="1800"/>
              <a:t>Jose Jimenez</a:t>
            </a:r>
          </a:p>
          <a:p>
            <a:pPr indent="0" lvl="0" marL="457200" rtl="0" algn="r">
              <a:spcBef>
                <a:spcPts val="0"/>
              </a:spcBef>
              <a:buNone/>
            </a:pPr>
            <a:r>
              <a:rPr lang="es" sz="1800"/>
              <a:t>Alejandra Molano</a:t>
            </a:r>
          </a:p>
          <a:p>
            <a:pPr indent="0" lvl="0" marL="457200" rtl="0" algn="r">
              <a:spcBef>
                <a:spcPts val="0"/>
              </a:spcBef>
              <a:buNone/>
            </a:pPr>
            <a:r>
              <a:rPr lang="es" sz="1800"/>
              <a:t>Mikel Sanchez</a:t>
            </a:r>
          </a:p>
          <a:p>
            <a:pPr indent="0" lvl="0" marL="457200" rtl="0" algn="r">
              <a:spcBef>
                <a:spcPts val="0"/>
              </a:spcBef>
              <a:buNone/>
            </a:pPr>
            <a:r>
              <a:rPr lang="es" sz="1800"/>
              <a:t>Vika Plotko</a:t>
            </a:r>
          </a:p>
          <a:p>
            <a:pPr indent="0" lvl="0" marL="457200" rtl="0" algn="r">
              <a:spcBef>
                <a:spcPts val="0"/>
              </a:spcBef>
              <a:buNone/>
            </a:pPr>
            <a:r>
              <a:rPr lang="es" sz="1800"/>
              <a:t>Alex Ruiz de Larrinaga</a:t>
            </a:r>
          </a:p>
          <a:p>
            <a:pPr indent="0" lvl="0" marL="457200" rtl="0" algn="r">
              <a:spcBef>
                <a:spcPts val="0"/>
              </a:spcBef>
              <a:buNone/>
            </a:pPr>
            <a:r>
              <a:rPr lang="es" sz="1800"/>
              <a:t>Andoni Garcia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139950"/>
            <a:ext cx="8520600" cy="71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3600"/>
              <a:t>ORGANIGRAMA</a:t>
            </a:r>
          </a:p>
        </p:txBody>
      </p:sp>
      <p:sp>
        <p:nvSpPr>
          <p:cNvPr id="61" name="Shape 61"/>
          <p:cNvSpPr/>
          <p:nvPr/>
        </p:nvSpPr>
        <p:spPr>
          <a:xfrm>
            <a:off x="3417425" y="1131325"/>
            <a:ext cx="2647500" cy="10965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s" sz="1800"/>
              <a:t>DIRECTOR</a:t>
            </a:r>
            <a:r>
              <a:rPr b="1" lang="es" sz="1800"/>
              <a:t>:</a:t>
            </a:r>
            <a:r>
              <a:rPr lang="es" sz="1800"/>
              <a:t> </a:t>
            </a:r>
          </a:p>
          <a:p>
            <a:pPr indent="457200" lvl="0" rtl="0" algn="l">
              <a:spcBef>
                <a:spcPts val="0"/>
              </a:spcBef>
              <a:buNone/>
            </a:pPr>
            <a:r>
              <a:rPr lang="es"/>
              <a:t>Alejandra Molano</a:t>
            </a:r>
          </a:p>
          <a:p>
            <a:pPr indent="457200" lvl="0" rtl="0" algn="l">
              <a:spcBef>
                <a:spcPts val="0"/>
              </a:spcBef>
              <a:buNone/>
            </a:pPr>
            <a:r>
              <a:rPr lang="es"/>
              <a:t>Andoni Garcia</a:t>
            </a:r>
          </a:p>
          <a:p>
            <a:pPr indent="457200" lvl="0" rtl="0" algn="l">
              <a:spcBef>
                <a:spcPts val="0"/>
              </a:spcBef>
              <a:buNone/>
            </a:pPr>
            <a:r>
              <a:rPr lang="es"/>
              <a:t>Mikel Sanchez</a:t>
            </a:r>
          </a:p>
        </p:txBody>
      </p:sp>
      <p:sp>
        <p:nvSpPr>
          <p:cNvPr id="62" name="Shape 62"/>
          <p:cNvSpPr/>
          <p:nvPr/>
        </p:nvSpPr>
        <p:spPr>
          <a:xfrm>
            <a:off x="6274825" y="3218975"/>
            <a:ext cx="2414400" cy="1434600"/>
          </a:xfrm>
          <a:prstGeom prst="roundRect">
            <a:avLst>
              <a:gd fmla="val 16667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" sz="1800"/>
              <a:t>VENTAS Y MARKETING</a:t>
            </a:r>
            <a:r>
              <a:rPr b="1" lang="es" sz="1800"/>
              <a:t>: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s"/>
              <a:t>Jon Tolosa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s"/>
              <a:t>Alex Ruiz</a:t>
            </a:r>
          </a:p>
        </p:txBody>
      </p:sp>
      <p:sp>
        <p:nvSpPr>
          <p:cNvPr id="63" name="Shape 63"/>
          <p:cNvSpPr/>
          <p:nvPr/>
        </p:nvSpPr>
        <p:spPr>
          <a:xfrm>
            <a:off x="3417425" y="3218975"/>
            <a:ext cx="2286000" cy="14346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" sz="1800"/>
              <a:t>DEPARTAMENTO DE FINANZAS</a:t>
            </a:r>
          </a:p>
          <a:p>
            <a:pPr indent="0" lvl="0" marL="0" rtl="0" algn="ctr">
              <a:spcBef>
                <a:spcPts val="0"/>
              </a:spcBef>
              <a:buNone/>
            </a:pPr>
            <a:r>
              <a:rPr lang="es"/>
              <a:t>Joxemi Jimenez</a:t>
            </a:r>
          </a:p>
          <a:p>
            <a:pPr indent="0" lvl="0" marL="0" rtl="0" algn="ctr">
              <a:spcBef>
                <a:spcPts val="0"/>
              </a:spcBef>
              <a:buNone/>
            </a:pPr>
            <a:r>
              <a:rPr lang="es"/>
              <a:t>Mikel Sanchez</a:t>
            </a:r>
          </a:p>
        </p:txBody>
      </p:sp>
      <p:sp>
        <p:nvSpPr>
          <p:cNvPr id="64" name="Shape 64"/>
          <p:cNvSpPr/>
          <p:nvPr/>
        </p:nvSpPr>
        <p:spPr>
          <a:xfrm>
            <a:off x="320625" y="3195575"/>
            <a:ext cx="2641800" cy="14580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" sz="1800"/>
              <a:t>DEPARTAMENTO DE COMPRAS: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s"/>
              <a:t>Vika Plotko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s"/>
              <a:t>Alejandra Molano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s"/>
              <a:t>Andoni Garcia</a:t>
            </a:r>
          </a:p>
        </p:txBody>
      </p:sp>
      <p:cxnSp>
        <p:nvCxnSpPr>
          <p:cNvPr id="65" name="Shape 65"/>
          <p:cNvCxnSpPr>
            <a:stCxn id="61" idx="2"/>
            <a:endCxn id="63" idx="0"/>
          </p:cNvCxnSpPr>
          <p:nvPr/>
        </p:nvCxnSpPr>
        <p:spPr>
          <a:xfrm flipH="1">
            <a:off x="4560575" y="2227825"/>
            <a:ext cx="180600" cy="991200"/>
          </a:xfrm>
          <a:prstGeom prst="straightConnector1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6" name="Shape 66"/>
          <p:cNvCxnSpPr>
            <a:stCxn id="61" idx="2"/>
            <a:endCxn id="62" idx="0"/>
          </p:cNvCxnSpPr>
          <p:nvPr/>
        </p:nvCxnSpPr>
        <p:spPr>
          <a:xfrm>
            <a:off x="4741175" y="2227825"/>
            <a:ext cx="2740800" cy="9912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7" name="Shape 67"/>
          <p:cNvCxnSpPr>
            <a:stCxn id="61" idx="2"/>
            <a:endCxn id="64" idx="0"/>
          </p:cNvCxnSpPr>
          <p:nvPr/>
        </p:nvCxnSpPr>
        <p:spPr>
          <a:xfrm flipH="1">
            <a:off x="1641575" y="2227825"/>
            <a:ext cx="3099599" cy="9678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