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1B527-AABC-4B95-985B-946EFDB95C9E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8862A-870C-4B0E-A8DB-122034D4F5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10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5CAE1A1-4853-49F3-BFBC-2E6618179D4A}" type="datetimeFigureOut">
              <a:rPr lang="es-ES" smtClean="0"/>
              <a:t>10/03/2017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C0807A2-7D11-4903-A264-42AD5C7A65CD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ces@florida-uni.es" TargetMode="External"/><Relationship Id="rId2" Type="http://schemas.openxmlformats.org/officeDocument/2006/relationships/hyperlink" Target="mailto:Cooperavent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oridasecundaria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radley Hand ITC" panose="03070402050302030203" pitchFamily="66" charset="0"/>
              </a:rPr>
              <a:t>COOPERAVENTA</a:t>
            </a:r>
            <a:br>
              <a:rPr lang="es-ES" dirty="0" smtClean="0">
                <a:latin typeface="Bradley Hand ITC" panose="03070402050302030203" pitchFamily="66" charset="0"/>
              </a:rPr>
            </a:br>
            <a:r>
              <a:rPr lang="es-ES" sz="2000" dirty="0" smtClean="0">
                <a:latin typeface="Bradley Hand ITC" panose="03070402050302030203" pitchFamily="66" charset="0"/>
              </a:rPr>
              <a:t>CATÁLOGO</a:t>
            </a:r>
            <a:endParaRPr lang="es-ES" dirty="0">
              <a:latin typeface="Bradley Hand ITC" panose="03070402050302030203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2160240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-Iván Vega</a:t>
            </a:r>
          </a:p>
          <a:p>
            <a:r>
              <a:rPr lang="es-ES" dirty="0" smtClean="0"/>
              <a:t>-Víctor Salvador</a:t>
            </a:r>
          </a:p>
          <a:p>
            <a:r>
              <a:rPr lang="es-ES" dirty="0" smtClean="0"/>
              <a:t>-Alba Tomás</a:t>
            </a:r>
          </a:p>
          <a:p>
            <a:r>
              <a:rPr lang="es-ES" dirty="0" smtClean="0"/>
              <a:t>-Ana Royo</a:t>
            </a:r>
          </a:p>
          <a:p>
            <a:r>
              <a:rPr lang="es-ES" dirty="0" smtClean="0"/>
              <a:t>-Lucas Salvador</a:t>
            </a:r>
          </a:p>
          <a:p>
            <a:r>
              <a:rPr lang="es-ES" dirty="0" smtClean="0"/>
              <a:t>-Verónica </a:t>
            </a:r>
            <a:r>
              <a:rPr lang="es-ES" dirty="0" err="1" smtClean="0"/>
              <a:t>Perpiñá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3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1222"/>
            <a:ext cx="3682752" cy="5809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Rosquilletas Velarte</a:t>
            </a:r>
            <a:endParaRPr lang="es-ES" dirty="0"/>
          </a:p>
        </p:txBody>
      </p:sp>
      <p:pic>
        <p:nvPicPr>
          <p:cNvPr id="1026" name="Picture 2" descr="C:\Users\navepe\Desktop\logo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301208"/>
            <a:ext cx="1515716" cy="103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8938" y="277123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0,80 euro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777330" y="644631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Rosquilletas de pipas: </a:t>
            </a:r>
            <a:r>
              <a:rPr lang="es-ES" dirty="0"/>
              <a:t>61% Harina de trigo, aceite de girasol alto oleico, 14% semillas de girasol, sal, levadura y azúcar. Puede contener trazas de sésamo, leche, soja y cacahuete</a:t>
            </a:r>
            <a:r>
              <a:rPr lang="es-ES" dirty="0" smtClean="0"/>
              <a:t>. </a:t>
            </a:r>
            <a:r>
              <a:rPr lang="es-ES" dirty="0" smtClean="0">
                <a:solidFill>
                  <a:schemeClr val="accent5"/>
                </a:solidFill>
              </a:rPr>
              <a:t>PRECIO: </a:t>
            </a:r>
            <a:r>
              <a:rPr lang="es-ES" dirty="0" smtClean="0"/>
              <a:t>0,90.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Rosquilletas de cacahuetes: </a:t>
            </a:r>
            <a:r>
              <a:rPr lang="es-ES" dirty="0"/>
              <a:t>64% Harina de trigo, aceite de girasol alto oleico, 9% cacahuete, 4,2% sal, levadura, azúcar y extracto de malta (trigo y cebada). Puede contener trazas de soja, leche y sésamo</a:t>
            </a:r>
            <a:r>
              <a:rPr lang="es-ES" dirty="0" smtClean="0"/>
              <a:t>. </a:t>
            </a:r>
            <a:r>
              <a:rPr lang="es-ES" dirty="0" smtClean="0">
                <a:solidFill>
                  <a:schemeClr val="accent5"/>
                </a:solidFill>
              </a:rPr>
              <a:t>PRECIO: </a:t>
            </a:r>
            <a:r>
              <a:rPr lang="es-ES" dirty="0" smtClean="0"/>
              <a:t>0,75.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Rosquilletas de queso: </a:t>
            </a:r>
            <a:r>
              <a:rPr lang="es-ES" dirty="0"/>
              <a:t>67% Harina de trigo, aceite de girasol alto oleico, 4,4% queso </a:t>
            </a:r>
            <a:r>
              <a:rPr lang="es-ES" dirty="0" err="1"/>
              <a:t>Emmental</a:t>
            </a:r>
            <a:r>
              <a:rPr lang="es-ES" dirty="0"/>
              <a:t>, cebollas secas, dextrosa, masa madre de trigo en polvo, tomate en polvo, plantas aromáticas, gluten de trigo, harina de malta de trigo, especias, sal, levadura, orégano y aroma natural de queso. Puede contener trazas de soja sésamo y cacahuete</a:t>
            </a:r>
            <a:r>
              <a:rPr lang="es-ES" dirty="0" smtClean="0"/>
              <a:t>. </a:t>
            </a:r>
            <a:r>
              <a:rPr lang="es-ES" dirty="0" smtClean="0">
                <a:solidFill>
                  <a:schemeClr val="accent5"/>
                </a:solidFill>
              </a:rPr>
              <a:t>PRECIO: </a:t>
            </a:r>
            <a:r>
              <a:rPr lang="es-ES" dirty="0" smtClean="0"/>
              <a:t>0,90</a:t>
            </a:r>
            <a:endParaRPr lang="es-ES" dirty="0"/>
          </a:p>
        </p:txBody>
      </p:sp>
      <p:pic>
        <p:nvPicPr>
          <p:cNvPr id="2050" name="Picture 2" descr="C:\Users\TEMP.ALUMNADO.009\Desktop\ARTPIPAS90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1333053" cy="21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MP.ALUMNADO.009\Desktop\P_ART_CACAHUE_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138838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MP.ALUMNADO.009\Desktop\Salaqueso40g20131-220x3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1365570" cy="21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7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3240360" cy="62642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Chocolate </a:t>
            </a:r>
            <a:r>
              <a:rPr lang="es-ES" dirty="0" smtClean="0"/>
              <a:t>Comes</a:t>
            </a:r>
            <a:endParaRPr lang="es-ES" dirty="0"/>
          </a:p>
        </p:txBody>
      </p:sp>
      <p:pic>
        <p:nvPicPr>
          <p:cNvPr id="1027" name="Picture 3" descr="C:\Users\TEMP.ALUMNADO.009\Desktop\JOSQHEFYIWEFGIL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024335" cy="188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75856" y="548680"/>
            <a:ext cx="56166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dirty="0" smtClean="0">
                <a:solidFill>
                  <a:srgbClr val="FFFF00"/>
                </a:solidFill>
              </a:rPr>
              <a:t>Tableta a la piedra: </a:t>
            </a:r>
            <a:r>
              <a:rPr lang="es-ES" dirty="0"/>
              <a:t>Tableta de cacao con sabor dulce y textura terrosa. El chocolate de antaño.</a:t>
            </a:r>
          </a:p>
          <a:p>
            <a:pPr fontAlgn="base"/>
            <a:r>
              <a:rPr lang="es-ES" dirty="0"/>
              <a:t>Ideal para </a:t>
            </a:r>
            <a:r>
              <a:rPr lang="es-ES" dirty="0" smtClean="0"/>
              <a:t>meriendas. </a:t>
            </a:r>
            <a:r>
              <a:rPr lang="es-ES" dirty="0"/>
              <a:t>Se come directamente, también se puede rallar para elaborar un chocolate a la taza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FFC000"/>
                </a:solidFill>
              </a:rPr>
              <a:t>PRECIO:</a:t>
            </a:r>
            <a:r>
              <a:rPr lang="es-ES" dirty="0" smtClean="0"/>
              <a:t>1,30.</a:t>
            </a:r>
          </a:p>
          <a:p>
            <a:pPr fontAlgn="base"/>
            <a:r>
              <a:rPr lang="es-ES" dirty="0" smtClean="0">
                <a:solidFill>
                  <a:srgbClr val="FFFF00"/>
                </a:solidFill>
              </a:rPr>
              <a:t>Tableta a la piedra con chufa: </a:t>
            </a:r>
            <a:r>
              <a:rPr lang="es-ES" dirty="0"/>
              <a:t>Tableta de cacao, sabor dulce, textura terrosa y fibrosa, el chocolate de antaño con toque actual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FFC000"/>
                </a:solidFill>
              </a:rPr>
              <a:t>PRECIO: </a:t>
            </a:r>
            <a:r>
              <a:rPr lang="es-ES" dirty="0" smtClean="0"/>
              <a:t>1,60.</a:t>
            </a:r>
          </a:p>
          <a:p>
            <a:pPr fontAlgn="base"/>
            <a:r>
              <a:rPr lang="es-ES" dirty="0" smtClean="0">
                <a:solidFill>
                  <a:srgbClr val="FFFF00"/>
                </a:solidFill>
              </a:rPr>
              <a:t>Tableta a la piedra picante: </a:t>
            </a:r>
            <a:r>
              <a:rPr lang="es-ES" dirty="0"/>
              <a:t>Tableta de cacao, sabor dulce, textura terrosa, con un punto picante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FFC000"/>
                </a:solidFill>
              </a:rPr>
              <a:t>PRECIO: </a:t>
            </a:r>
            <a:r>
              <a:rPr lang="es-ES" dirty="0" smtClean="0"/>
              <a:t>1,30.</a:t>
            </a:r>
            <a:endParaRPr lang="es-ES" dirty="0" smtClean="0">
              <a:solidFill>
                <a:srgbClr val="FFFF00"/>
              </a:solidFill>
            </a:endParaRPr>
          </a:p>
          <a:p>
            <a:pPr fontAlgn="base"/>
            <a:endParaRPr lang="es-ES" dirty="0"/>
          </a:p>
          <a:p>
            <a:endParaRPr lang="es-ES" dirty="0"/>
          </a:p>
        </p:txBody>
      </p:sp>
      <p:pic>
        <p:nvPicPr>
          <p:cNvPr id="5" name="Picture 4" descr="C:\Users\TEMP.ALUMNADO.009\Desktop\LUDGFIUGDF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8024"/>
            <a:ext cx="3028266" cy="191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MP.ALUMNADO.009\Desktop\Cap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2" y="4355000"/>
            <a:ext cx="3021186" cy="18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EMP.ALUMNADO.009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719115"/>
            <a:ext cx="2149953" cy="106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132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332" y="11089"/>
            <a:ext cx="2602632" cy="5809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Horchata </a:t>
            </a:r>
            <a:r>
              <a:rPr lang="es-ES" dirty="0" err="1" smtClean="0"/>
              <a:t>Hisc</a:t>
            </a:r>
            <a:endParaRPr lang="es-ES" dirty="0"/>
          </a:p>
        </p:txBody>
      </p:sp>
      <p:pic>
        <p:nvPicPr>
          <p:cNvPr id="2051" name="Picture 3" descr="C:\Users\TEMP\Desktop\lgoo_1_1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92" y="5420819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EMP.ALUMNADO.009\Desktop\horchata-artesana-de-chu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40466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267743" y="836712"/>
            <a:ext cx="6751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Horchata </a:t>
            </a:r>
            <a:r>
              <a:rPr lang="es-ES" dirty="0" err="1" smtClean="0">
                <a:solidFill>
                  <a:srgbClr val="FFFF00"/>
                </a:solidFill>
              </a:rPr>
              <a:t>Hisc</a:t>
            </a:r>
            <a:r>
              <a:rPr lang="es-ES" dirty="0" smtClean="0">
                <a:solidFill>
                  <a:srgbClr val="FFFF00"/>
                </a:solidFill>
              </a:rPr>
              <a:t>: </a:t>
            </a:r>
            <a:r>
              <a:rPr lang="es-ES" dirty="0"/>
              <a:t>E</a:t>
            </a:r>
            <a:r>
              <a:rPr lang="es-ES" dirty="0" smtClean="0"/>
              <a:t>stá </a:t>
            </a:r>
            <a:r>
              <a:rPr lang="es-ES" dirty="0"/>
              <a:t>compuesta de agua, chufas y azúcar, pero de esta forma no es posible la comercialización ya que </a:t>
            </a:r>
            <a:r>
              <a:rPr lang="es-ES" b="1" dirty="0"/>
              <a:t>es muy sensible a los cambios de temperatura</a:t>
            </a:r>
            <a:r>
              <a:rPr lang="es-ES" dirty="0"/>
              <a:t> y caduca en una máximo de 5 días</a:t>
            </a:r>
            <a:r>
              <a:rPr lang="es-ES" dirty="0" smtClean="0"/>
              <a:t>. </a:t>
            </a:r>
          </a:p>
          <a:p>
            <a:r>
              <a:rPr lang="es-ES" dirty="0" smtClean="0">
                <a:solidFill>
                  <a:srgbClr val="FFC000"/>
                </a:solidFill>
              </a:rPr>
              <a:t>PRECIO: </a:t>
            </a:r>
            <a:r>
              <a:rPr lang="es-ES" dirty="0" smtClean="0"/>
              <a:t>5,50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730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8878"/>
            <a:ext cx="6965245" cy="626421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Fartons</a:t>
            </a:r>
            <a:r>
              <a:rPr lang="es-ES" dirty="0" smtClean="0"/>
              <a:t> </a:t>
            </a:r>
            <a:r>
              <a:rPr lang="es-ES" dirty="0" smtClean="0"/>
              <a:t>Polo</a:t>
            </a:r>
            <a:endParaRPr lang="es-ES" dirty="0"/>
          </a:p>
        </p:txBody>
      </p:sp>
      <p:pic>
        <p:nvPicPr>
          <p:cNvPr id="3075" name="Picture 3" descr="C:\Users\TEMP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637" y="5157192"/>
            <a:ext cx="1451992" cy="14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EMP.ALUMNADO.009\Desktop\BLBq7EbCIAAeT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1435"/>
            <a:ext cx="3384376" cy="341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773010" y="601537"/>
            <a:ext cx="526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FF00"/>
                </a:solidFill>
              </a:rPr>
              <a:t>Fartons</a:t>
            </a:r>
            <a:r>
              <a:rPr lang="es-ES" dirty="0" smtClean="0">
                <a:solidFill>
                  <a:srgbClr val="FFFF00"/>
                </a:solidFill>
              </a:rPr>
              <a:t> Polo: </a:t>
            </a:r>
            <a:r>
              <a:rPr lang="es-ES" dirty="0"/>
              <a:t>Fábrica de </a:t>
            </a:r>
            <a:r>
              <a:rPr lang="es-ES" dirty="0" err="1"/>
              <a:t>fartones</a:t>
            </a:r>
            <a:r>
              <a:rPr lang="es-ES" dirty="0"/>
              <a:t>, dulce típico de la zona, en la que tienen un mostrador con venta minorista y horchata</a:t>
            </a:r>
            <a:r>
              <a:rPr lang="es-ES" dirty="0" smtClean="0"/>
              <a:t>.</a:t>
            </a:r>
            <a:r>
              <a:rPr lang="es-ES" dirty="0"/>
              <a:t> </a:t>
            </a:r>
            <a:r>
              <a:rPr lang="es-ES" dirty="0" smtClean="0">
                <a:solidFill>
                  <a:srgbClr val="FFC000"/>
                </a:solidFill>
              </a:rPr>
              <a:t>PRECIO: </a:t>
            </a:r>
            <a:r>
              <a:rPr lang="es-ES" dirty="0" smtClean="0"/>
              <a:t>13,40.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902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211"/>
            <a:ext cx="1666528" cy="5809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Arroz</a:t>
            </a:r>
            <a:endParaRPr lang="es-ES" dirty="0"/>
          </a:p>
        </p:txBody>
      </p:sp>
      <p:pic>
        <p:nvPicPr>
          <p:cNvPr id="5123" name="Picture 3" descr="C:\Users\TEMP.ALUMNADO.009\Desktop\daccsa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36564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974738" y="694907"/>
            <a:ext cx="49685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Arroz Normal: </a:t>
            </a:r>
            <a:r>
              <a:rPr lang="es-ES" dirty="0"/>
              <a:t>Arroz Redondo </a:t>
            </a:r>
            <a:r>
              <a:rPr lang="es-ES" dirty="0" err="1"/>
              <a:t>Dacsa</a:t>
            </a:r>
            <a:r>
              <a:rPr lang="es-ES" dirty="0"/>
              <a:t> – D.O. Arroz de Valencia posee excelentes propiedades organolépticas que aseguran que quede suelto y cremoso después de cocido, y lo más importante, la perfecta absorción de los sabores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FFC000"/>
                </a:solidFill>
              </a:rPr>
              <a:t>PRECIO: </a:t>
            </a:r>
            <a:r>
              <a:rPr lang="es-ES" dirty="0" smtClean="0"/>
              <a:t>0,68.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Arroz Basmati: </a:t>
            </a:r>
            <a:r>
              <a:rPr lang="es-ES" dirty="0" smtClean="0"/>
              <a:t>El</a:t>
            </a:r>
            <a:r>
              <a:rPr lang="es-ES" dirty="0"/>
              <a:t> </a:t>
            </a:r>
            <a:r>
              <a:rPr lang="es-ES" b="1" dirty="0"/>
              <a:t>Arroz Basmati </a:t>
            </a:r>
            <a:r>
              <a:rPr lang="es-ES" b="1" dirty="0" err="1"/>
              <a:t>Dacsa</a:t>
            </a:r>
            <a:r>
              <a:rPr lang="es-ES" dirty="0"/>
              <a:t> es un arroz aromático de grano fino y </a:t>
            </a:r>
            <a:r>
              <a:rPr lang="es-ES" dirty="0" err="1"/>
              <a:t>extralargo</a:t>
            </a:r>
            <a:r>
              <a:rPr lang="es-ES" dirty="0"/>
              <a:t>. Se cultiva en el norte de la India y del Pakistán, en las aguas puras de los valles del Himalaya</a:t>
            </a:r>
            <a:r>
              <a:rPr lang="es-ES" dirty="0" smtClean="0"/>
              <a:t>.</a:t>
            </a:r>
            <a:r>
              <a:rPr lang="es-ES" dirty="0"/>
              <a:t> </a:t>
            </a:r>
            <a:r>
              <a:rPr lang="es-ES" dirty="0" smtClean="0">
                <a:solidFill>
                  <a:srgbClr val="FFC000"/>
                </a:solidFill>
              </a:rPr>
              <a:t>PRECIO: </a:t>
            </a:r>
            <a:r>
              <a:rPr lang="es-ES" dirty="0" smtClean="0"/>
              <a:t>1,85</a:t>
            </a:r>
          </a:p>
          <a:p>
            <a:r>
              <a:rPr lang="es-ES" dirty="0" smtClean="0">
                <a:solidFill>
                  <a:srgbClr val="FFFF00"/>
                </a:solidFill>
              </a:rPr>
              <a:t>Arroz Bomba: </a:t>
            </a:r>
            <a:r>
              <a:rPr lang="es-ES" dirty="0"/>
              <a:t>De grano corto y redondo, transparencia perlada y excelente calidad culinaria, es el arroz que se mantiene más suelto y entero después de la cocción y el más apreciado para paellas, aunque se utiliza tanto para arroces secos como melosos</a:t>
            </a:r>
            <a:r>
              <a:rPr lang="es-ES" dirty="0" smtClean="0"/>
              <a:t>. </a:t>
            </a:r>
            <a:r>
              <a:rPr lang="es-ES" dirty="0" smtClean="0">
                <a:solidFill>
                  <a:srgbClr val="FFC000"/>
                </a:solidFill>
              </a:rPr>
              <a:t>PRECIO: </a:t>
            </a:r>
            <a:r>
              <a:rPr lang="es-ES" dirty="0" smtClean="0"/>
              <a:t>2,95</a:t>
            </a:r>
            <a:endParaRPr lang="es-ES" dirty="0"/>
          </a:p>
        </p:txBody>
      </p:sp>
      <p:pic>
        <p:nvPicPr>
          <p:cNvPr id="5124" name="Picture 4" descr="C:\Users\TEMP.ALUMNADO.009\Desktop\arroz-la-campana-grande-u120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588096" cy="1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2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0"/>
            <a:ext cx="1944216" cy="5809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Contacto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es-ES" dirty="0" smtClean="0"/>
              <a:t>Dirección: Av. </a:t>
            </a:r>
            <a:r>
              <a:rPr lang="es-ES" dirty="0" err="1" smtClean="0"/>
              <a:t>Diputació</a:t>
            </a:r>
            <a:r>
              <a:rPr lang="es-ES" dirty="0" smtClean="0"/>
              <a:t> s/n 46470 </a:t>
            </a:r>
            <a:r>
              <a:rPr lang="es-ES" dirty="0" err="1" smtClean="0"/>
              <a:t>Catarroja</a:t>
            </a:r>
            <a:r>
              <a:rPr lang="es-ES" dirty="0" smtClean="0"/>
              <a:t> (</a:t>
            </a:r>
            <a:r>
              <a:rPr lang="es-ES" dirty="0" err="1" smtClean="0"/>
              <a:t>València</a:t>
            </a:r>
            <a:r>
              <a:rPr lang="es-ES" dirty="0" smtClean="0"/>
              <a:t>)</a:t>
            </a:r>
          </a:p>
          <a:p>
            <a:r>
              <a:rPr lang="es-ES" dirty="0" smtClean="0"/>
              <a:t>Gmail: </a:t>
            </a:r>
            <a:r>
              <a:rPr lang="es-ES" dirty="0" smtClean="0">
                <a:hlinkClick r:id="rId2"/>
              </a:rPr>
              <a:t>Cooperaventa@gmail.com</a:t>
            </a:r>
            <a:r>
              <a:rPr lang="es-ES" dirty="0" smtClean="0"/>
              <a:t>.</a:t>
            </a:r>
          </a:p>
          <a:p>
            <a:r>
              <a:rPr lang="es-ES" dirty="0" smtClean="0"/>
              <a:t>Gmail Centro: </a:t>
            </a:r>
            <a:r>
              <a:rPr lang="es-ES" dirty="0" smtClean="0">
                <a:hlinkClick r:id="rId3"/>
              </a:rPr>
              <a:t>info.ces@florida-uni.es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Página web centro: </a:t>
            </a:r>
            <a:r>
              <a:rPr lang="es-ES" dirty="0" smtClean="0">
                <a:hlinkClick r:id="rId4"/>
              </a:rPr>
              <a:t>www.floridasecundaria.es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441126"/>
      </p:ext>
    </p:extLst>
  </p:cSld>
  <p:clrMapOvr>
    <a:masterClrMapping/>
  </p:clrMapOvr>
</p:sld>
</file>

<file path=ppt/theme/theme1.xml><?xml version="1.0" encoding="utf-8"?>
<a:theme xmlns:a="http://schemas.openxmlformats.org/drawingml/2006/main" name="Paja">
  <a:themeElements>
    <a:clrScheme name="Paj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98</TotalTime>
  <Words>339</Words>
  <Application>Microsoft Office PowerPoint</Application>
  <PresentationFormat>Presentación en pantalla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Paja</vt:lpstr>
      <vt:lpstr>COOPERAVENTA CATÁLOGO</vt:lpstr>
      <vt:lpstr>Rosquilletas Velarte</vt:lpstr>
      <vt:lpstr>Chocolate Comes</vt:lpstr>
      <vt:lpstr>Horchata Hisc</vt:lpstr>
      <vt:lpstr>Fartons Polo</vt:lpstr>
      <vt:lpstr>Arroz</vt:lpstr>
      <vt:lpstr>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COOPERAVENTA CATÁLOGO</dc:title>
  <dc:creator>Nahuel ivan Vega Peralta</dc:creator>
  <cp:lastModifiedBy>Nahuel ivan Vega Peralta</cp:lastModifiedBy>
  <cp:revision>10</cp:revision>
  <dcterms:created xsi:type="dcterms:W3CDTF">2017-02-17T09:12:44Z</dcterms:created>
  <dcterms:modified xsi:type="dcterms:W3CDTF">2017-03-10T09:57:55Z</dcterms:modified>
</cp:coreProperties>
</file>