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7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4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3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2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83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62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0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3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64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18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83128-904D-437B-A548-CA23C54FEEAF}" type="datetimeFigureOut">
              <a:rPr lang="es-ES" smtClean="0"/>
              <a:t>24/11/2015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86F0-E772-4E35-A2FE-031307A594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85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60077" y="260648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DIRECTIVO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66509" y="1916832"/>
            <a:ext cx="21602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OMY FAUBLA</a:t>
            </a:r>
          </a:p>
          <a:p>
            <a:pPr algn="ctr"/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Presidenta</a:t>
            </a:r>
            <a:endParaRPr lang="es-E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87524" y="3874209"/>
            <a:ext cx="1368152" cy="5629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Darling</a:t>
            </a:r>
          </a:p>
          <a:p>
            <a:pPr algn="ctr"/>
            <a:r>
              <a:rPr lang="es-ES" sz="1200" dirty="0" smtClean="0"/>
              <a:t> (Administración  Y contabilidad)</a:t>
            </a:r>
            <a:endParaRPr lang="es-ES" sz="12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2082433" y="3854467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</a:t>
            </a:r>
          </a:p>
          <a:p>
            <a:pPr algn="ctr"/>
            <a:r>
              <a:rPr lang="es-ES" sz="1200" dirty="0" smtClean="0"/>
              <a:t>(Tesorería)</a:t>
            </a:r>
            <a:endParaRPr lang="es-ES" sz="12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995936" y="3854467"/>
            <a:ext cx="13967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Yaniris</a:t>
            </a:r>
          </a:p>
          <a:p>
            <a:pPr algn="ctr"/>
            <a:r>
              <a:rPr lang="es-ES" sz="1200" dirty="0" smtClean="0"/>
              <a:t>(Compra y venta)</a:t>
            </a:r>
            <a:endParaRPr lang="es-ES" sz="12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939162" y="3861048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u="sng" dirty="0"/>
              <a:t> </a:t>
            </a:r>
            <a:r>
              <a:rPr lang="es-E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José</a:t>
            </a:r>
          </a:p>
          <a:p>
            <a:pPr algn="ctr"/>
            <a:r>
              <a:rPr lang="es-ES" sz="1200" dirty="0" smtClean="0"/>
              <a:t>(Marketing)</a:t>
            </a:r>
            <a:endParaRPr lang="es-ES" sz="1200" dirty="0"/>
          </a:p>
        </p:txBody>
      </p:sp>
      <p:cxnSp>
        <p:nvCxnSpPr>
          <p:cNvPr id="46" name="45 Conector recto"/>
          <p:cNvCxnSpPr>
            <a:stCxn id="4" idx="2"/>
          </p:cNvCxnSpPr>
          <p:nvPr/>
        </p:nvCxnSpPr>
        <p:spPr>
          <a:xfrm>
            <a:off x="3820217" y="1052736"/>
            <a:ext cx="0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5" idx="2"/>
          </p:cNvCxnSpPr>
          <p:nvPr/>
        </p:nvCxnSpPr>
        <p:spPr>
          <a:xfrm>
            <a:off x="3846629" y="2564904"/>
            <a:ext cx="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>
            <a:off x="1043608" y="3356992"/>
            <a:ext cx="27766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H="1">
            <a:off x="3846629" y="3356992"/>
            <a:ext cx="27766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6623238" y="3356992"/>
            <a:ext cx="0" cy="517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699695" y="3379657"/>
            <a:ext cx="0" cy="517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744183" y="3356991"/>
            <a:ext cx="0" cy="517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043608" y="3379657"/>
            <a:ext cx="0" cy="517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0295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1GAT</dc:creator>
  <cp:lastModifiedBy>1GAT</cp:lastModifiedBy>
  <cp:revision>4</cp:revision>
  <dcterms:created xsi:type="dcterms:W3CDTF">2015-11-19T17:00:21Z</dcterms:created>
  <dcterms:modified xsi:type="dcterms:W3CDTF">2015-11-24T16:08:43Z</dcterms:modified>
</cp:coreProperties>
</file>