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59" d="100"/>
          <a:sy n="59" d="100"/>
        </p:scale>
        <p:origin x="-210" y="-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5EBA2-BD7D-406F-973A-AA30650BD839}" type="doc">
      <dgm:prSet loTypeId="urn:microsoft.com/office/officeart/2005/8/layout/cycle4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ca-ES"/>
        </a:p>
      </dgm:t>
    </dgm:pt>
    <dgm:pt modelId="{F04394FD-DA81-41C0-B982-7C478334E6E8}">
      <dgm:prSet phldrT="[Text]"/>
      <dgm:spPr/>
      <dgm:t>
        <a:bodyPr/>
        <a:lstStyle/>
        <a:p>
          <a:r>
            <a:rPr lang="ca-ES" dirty="0" smtClean="0"/>
            <a:t>Departament de comptabilitat</a:t>
          </a:r>
          <a:endParaRPr lang="ca-ES" dirty="0"/>
        </a:p>
      </dgm:t>
    </dgm:pt>
    <dgm:pt modelId="{251D6ABC-44FB-4533-BA50-CD37E250FF93}" type="parTrans" cxnId="{B53230B8-8F95-4A01-9795-DEC6CB33B42D}">
      <dgm:prSet/>
      <dgm:spPr/>
      <dgm:t>
        <a:bodyPr/>
        <a:lstStyle/>
        <a:p>
          <a:endParaRPr lang="ca-ES"/>
        </a:p>
      </dgm:t>
    </dgm:pt>
    <dgm:pt modelId="{72514285-9E30-4EAF-AF38-3EEA5F420C92}" type="sibTrans" cxnId="{B53230B8-8F95-4A01-9795-DEC6CB33B42D}">
      <dgm:prSet/>
      <dgm:spPr/>
      <dgm:t>
        <a:bodyPr/>
        <a:lstStyle/>
        <a:p>
          <a:endParaRPr lang="ca-ES"/>
        </a:p>
      </dgm:t>
    </dgm:pt>
    <dgm:pt modelId="{751AB29B-6F24-4905-BDBB-D714E8FC881C}">
      <dgm:prSet phldrT="[Text]"/>
      <dgm:spPr/>
      <dgm:t>
        <a:bodyPr/>
        <a:lstStyle/>
        <a:p>
          <a:r>
            <a:rPr lang="ca-ES" dirty="0" smtClean="0"/>
            <a:t>Departament de comunicació</a:t>
          </a:r>
          <a:endParaRPr lang="ca-ES" dirty="0"/>
        </a:p>
      </dgm:t>
    </dgm:pt>
    <dgm:pt modelId="{7C38CDEF-8AD4-4079-9CB1-686E1A5988A2}" type="parTrans" cxnId="{F92530DC-C222-4301-AB6D-59B00EC0573C}">
      <dgm:prSet/>
      <dgm:spPr/>
      <dgm:t>
        <a:bodyPr/>
        <a:lstStyle/>
        <a:p>
          <a:endParaRPr lang="ca-ES"/>
        </a:p>
      </dgm:t>
    </dgm:pt>
    <dgm:pt modelId="{52DCE55A-A291-4153-8736-83F342BFBFD1}" type="sibTrans" cxnId="{F92530DC-C222-4301-AB6D-59B00EC0573C}">
      <dgm:prSet/>
      <dgm:spPr/>
      <dgm:t>
        <a:bodyPr/>
        <a:lstStyle/>
        <a:p>
          <a:endParaRPr lang="ca-ES"/>
        </a:p>
      </dgm:t>
    </dgm:pt>
    <dgm:pt modelId="{96BBB08F-628F-47B3-8753-7DF65EE3AD1A}">
      <dgm:prSet phldrT="[Text]"/>
      <dgm:spPr/>
      <dgm:t>
        <a:bodyPr/>
        <a:lstStyle/>
        <a:p>
          <a:r>
            <a:rPr lang="ca-ES" dirty="0" smtClean="0"/>
            <a:t>Departament de màrqueting</a:t>
          </a:r>
          <a:endParaRPr lang="ca-ES" dirty="0"/>
        </a:p>
      </dgm:t>
    </dgm:pt>
    <dgm:pt modelId="{71D27A99-F295-4ADE-B855-D31C23F91239}" type="parTrans" cxnId="{35A4C5B0-55C9-4AA9-8E6F-73C9690D9604}">
      <dgm:prSet/>
      <dgm:spPr/>
      <dgm:t>
        <a:bodyPr/>
        <a:lstStyle/>
        <a:p>
          <a:endParaRPr lang="ca-ES"/>
        </a:p>
      </dgm:t>
    </dgm:pt>
    <dgm:pt modelId="{28FE0C19-B7E6-47E1-8A7B-C07893875A77}" type="sibTrans" cxnId="{35A4C5B0-55C9-4AA9-8E6F-73C9690D9604}">
      <dgm:prSet/>
      <dgm:spPr/>
      <dgm:t>
        <a:bodyPr/>
        <a:lstStyle/>
        <a:p>
          <a:endParaRPr lang="ca-ES"/>
        </a:p>
      </dgm:t>
    </dgm:pt>
    <dgm:pt modelId="{F969AAE7-7981-4B5B-9D6D-3C74CB3C89BF}">
      <dgm:prSet phldrT="[Text]"/>
      <dgm:spPr/>
      <dgm:t>
        <a:bodyPr/>
        <a:lstStyle/>
        <a:p>
          <a:r>
            <a:rPr lang="ca-ES" dirty="0" smtClean="0"/>
            <a:t>Alí</a:t>
          </a:r>
          <a:endParaRPr lang="ca-ES" dirty="0"/>
        </a:p>
      </dgm:t>
    </dgm:pt>
    <dgm:pt modelId="{C4FC426F-0CE8-4707-B3EA-7B91D9CE5548}" type="parTrans" cxnId="{A257361D-4800-429F-ADD3-13C6E9E6F4FE}">
      <dgm:prSet/>
      <dgm:spPr/>
      <dgm:t>
        <a:bodyPr/>
        <a:lstStyle/>
        <a:p>
          <a:endParaRPr lang="ca-ES"/>
        </a:p>
      </dgm:t>
    </dgm:pt>
    <dgm:pt modelId="{1B63E0CC-9881-44B5-80FE-3DBDBECC43DC}" type="sibTrans" cxnId="{A257361D-4800-429F-ADD3-13C6E9E6F4FE}">
      <dgm:prSet/>
      <dgm:spPr/>
      <dgm:t>
        <a:bodyPr/>
        <a:lstStyle/>
        <a:p>
          <a:endParaRPr lang="ca-ES"/>
        </a:p>
      </dgm:t>
    </dgm:pt>
    <dgm:pt modelId="{557CBCBD-6A80-4E40-BCD9-A21497E934F1}">
      <dgm:prSet phldrT="[Text]"/>
      <dgm:spPr/>
      <dgm:t>
        <a:bodyPr/>
        <a:lstStyle/>
        <a:p>
          <a:r>
            <a:rPr lang="ca-ES" dirty="0" smtClean="0"/>
            <a:t>Samuel</a:t>
          </a:r>
          <a:endParaRPr lang="ca-ES" dirty="0"/>
        </a:p>
      </dgm:t>
    </dgm:pt>
    <dgm:pt modelId="{6C66E6FB-66B5-4CA3-9413-FF65180FC5DF}" type="parTrans" cxnId="{1A1362B2-9594-4AA2-BEE6-1E7EC87F074F}">
      <dgm:prSet/>
      <dgm:spPr/>
      <dgm:t>
        <a:bodyPr/>
        <a:lstStyle/>
        <a:p>
          <a:endParaRPr lang="ca-ES"/>
        </a:p>
      </dgm:t>
    </dgm:pt>
    <dgm:pt modelId="{8867FD71-8D3D-40B9-AD70-A127C6165196}" type="sibTrans" cxnId="{1A1362B2-9594-4AA2-BEE6-1E7EC87F074F}">
      <dgm:prSet/>
      <dgm:spPr/>
      <dgm:t>
        <a:bodyPr/>
        <a:lstStyle/>
        <a:p>
          <a:endParaRPr lang="ca-ES"/>
        </a:p>
      </dgm:t>
    </dgm:pt>
    <dgm:pt modelId="{973741BA-FE56-4DF9-9BCF-94AA2E87056C}">
      <dgm:prSet phldrT="[Text]"/>
      <dgm:spPr/>
      <dgm:t>
        <a:bodyPr/>
        <a:lstStyle/>
        <a:p>
          <a:r>
            <a:rPr lang="ca-ES" dirty="0" err="1" smtClean="0"/>
            <a:t>Cielo</a:t>
          </a:r>
          <a:endParaRPr lang="ca-ES" dirty="0"/>
        </a:p>
      </dgm:t>
    </dgm:pt>
    <dgm:pt modelId="{CCF59476-A4E9-42EF-AC00-2DA8BC8B4F2B}" type="parTrans" cxnId="{095C1052-30A7-489A-A7B2-55172DA128CF}">
      <dgm:prSet/>
      <dgm:spPr/>
      <dgm:t>
        <a:bodyPr/>
        <a:lstStyle/>
        <a:p>
          <a:endParaRPr lang="ca-ES"/>
        </a:p>
      </dgm:t>
    </dgm:pt>
    <dgm:pt modelId="{ED440383-CFDE-4435-B8CD-CEC3B5C4DE96}" type="sibTrans" cxnId="{095C1052-30A7-489A-A7B2-55172DA128CF}">
      <dgm:prSet/>
      <dgm:spPr/>
      <dgm:t>
        <a:bodyPr/>
        <a:lstStyle/>
        <a:p>
          <a:endParaRPr lang="ca-ES"/>
        </a:p>
      </dgm:t>
    </dgm:pt>
    <dgm:pt modelId="{7E8ACF54-C385-47EF-8E78-1E9B588FBF29}">
      <dgm:prSet phldrT="[Text]"/>
      <dgm:spPr/>
      <dgm:t>
        <a:bodyPr/>
        <a:lstStyle/>
        <a:p>
          <a:r>
            <a:rPr lang="ca-ES" dirty="0" err="1" smtClean="0"/>
            <a:t>Madiha</a:t>
          </a:r>
          <a:endParaRPr lang="ca-ES" dirty="0"/>
        </a:p>
      </dgm:t>
    </dgm:pt>
    <dgm:pt modelId="{6B3135C5-34B0-4311-92C7-EB8223B00B45}" type="parTrans" cxnId="{8DB6F5A2-61D4-4962-8A5B-151D0BDF93F1}">
      <dgm:prSet/>
      <dgm:spPr/>
      <dgm:t>
        <a:bodyPr/>
        <a:lstStyle/>
        <a:p>
          <a:endParaRPr lang="ca-ES"/>
        </a:p>
      </dgm:t>
    </dgm:pt>
    <dgm:pt modelId="{5C31BB93-F965-4C08-8EFC-9DA3B7B6C501}" type="sibTrans" cxnId="{8DB6F5A2-61D4-4962-8A5B-151D0BDF93F1}">
      <dgm:prSet/>
      <dgm:spPr/>
      <dgm:t>
        <a:bodyPr/>
        <a:lstStyle/>
        <a:p>
          <a:endParaRPr lang="ca-ES"/>
        </a:p>
      </dgm:t>
    </dgm:pt>
    <dgm:pt modelId="{48F541A1-BD41-4F80-BF08-E524B731556F}">
      <dgm:prSet phldrT="[Text]"/>
      <dgm:spPr/>
      <dgm:t>
        <a:bodyPr/>
        <a:lstStyle/>
        <a:p>
          <a:r>
            <a:rPr lang="ca-ES" dirty="0" err="1" smtClean="0"/>
            <a:t>Yuqi</a:t>
          </a:r>
          <a:endParaRPr lang="ca-ES" dirty="0"/>
        </a:p>
      </dgm:t>
    </dgm:pt>
    <dgm:pt modelId="{F30AFED9-D5B5-4508-BF4A-AE40A0C3FA9F}" type="parTrans" cxnId="{1E5F67A8-1491-48D0-8446-F49AB494A9C4}">
      <dgm:prSet/>
      <dgm:spPr/>
      <dgm:t>
        <a:bodyPr/>
        <a:lstStyle/>
        <a:p>
          <a:endParaRPr lang="ca-ES"/>
        </a:p>
      </dgm:t>
    </dgm:pt>
    <dgm:pt modelId="{525FFB90-31BB-4C3D-A7BB-384882961C87}" type="sibTrans" cxnId="{1E5F67A8-1491-48D0-8446-F49AB494A9C4}">
      <dgm:prSet/>
      <dgm:spPr/>
      <dgm:t>
        <a:bodyPr/>
        <a:lstStyle/>
        <a:p>
          <a:endParaRPr lang="ca-ES"/>
        </a:p>
      </dgm:t>
    </dgm:pt>
    <dgm:pt modelId="{8CA0A82D-5E2A-46A0-97C3-FFCDE6AA7D55}">
      <dgm:prSet phldrT="[Text]"/>
      <dgm:spPr/>
      <dgm:t>
        <a:bodyPr/>
        <a:lstStyle/>
        <a:p>
          <a:r>
            <a:rPr lang="ca-ES" dirty="0" err="1" smtClean="0"/>
            <a:t>Manahil</a:t>
          </a:r>
          <a:endParaRPr lang="ca-ES" dirty="0"/>
        </a:p>
      </dgm:t>
    </dgm:pt>
    <dgm:pt modelId="{0D56F028-F85E-45D2-93CC-20651F43C155}" type="parTrans" cxnId="{F060B0FB-51A8-4ED2-964C-4E4C7BB1281E}">
      <dgm:prSet/>
      <dgm:spPr/>
      <dgm:t>
        <a:bodyPr/>
        <a:lstStyle/>
        <a:p>
          <a:endParaRPr lang="ca-ES"/>
        </a:p>
      </dgm:t>
    </dgm:pt>
    <dgm:pt modelId="{659F8D81-0DA7-42C1-9B5F-1EA3DDA5351C}" type="sibTrans" cxnId="{F060B0FB-51A8-4ED2-964C-4E4C7BB1281E}">
      <dgm:prSet/>
      <dgm:spPr/>
      <dgm:t>
        <a:bodyPr/>
        <a:lstStyle/>
        <a:p>
          <a:endParaRPr lang="ca-ES"/>
        </a:p>
      </dgm:t>
    </dgm:pt>
    <dgm:pt modelId="{7C181EB8-BC4D-4EE2-9808-9486750CAA4D}">
      <dgm:prSet phldrT="[Text]"/>
      <dgm:spPr/>
      <dgm:t>
        <a:bodyPr/>
        <a:lstStyle/>
        <a:p>
          <a:r>
            <a:rPr lang="ca-ES" dirty="0" err="1" smtClean="0"/>
            <a:t>Christvie</a:t>
          </a:r>
          <a:endParaRPr lang="ca-ES" dirty="0"/>
        </a:p>
      </dgm:t>
    </dgm:pt>
    <dgm:pt modelId="{2BD48F54-DE65-4937-820D-F6E0A107BC49}" type="parTrans" cxnId="{32B20EA5-C417-4CA1-99A8-19FA778ABA01}">
      <dgm:prSet/>
      <dgm:spPr/>
      <dgm:t>
        <a:bodyPr/>
        <a:lstStyle/>
        <a:p>
          <a:endParaRPr lang="ca-ES"/>
        </a:p>
      </dgm:t>
    </dgm:pt>
    <dgm:pt modelId="{97248346-A6F8-4C26-BA59-1D2281120B01}" type="sibTrans" cxnId="{32B20EA5-C417-4CA1-99A8-19FA778ABA01}">
      <dgm:prSet/>
      <dgm:spPr/>
      <dgm:t>
        <a:bodyPr/>
        <a:lstStyle/>
        <a:p>
          <a:endParaRPr lang="ca-ES"/>
        </a:p>
      </dgm:t>
    </dgm:pt>
    <dgm:pt modelId="{B9CCB897-E6EF-4B6A-BF74-DECA1C2A9A61}">
      <dgm:prSet phldrT="[Text]"/>
      <dgm:spPr/>
      <dgm:t>
        <a:bodyPr/>
        <a:lstStyle/>
        <a:p>
          <a:r>
            <a:rPr lang="ca-ES" dirty="0" smtClean="0"/>
            <a:t>Departament de </a:t>
          </a:r>
          <a:r>
            <a:rPr lang="ca-ES" dirty="0" smtClean="0"/>
            <a:t>comerç</a:t>
          </a:r>
          <a:endParaRPr lang="ca-ES" dirty="0"/>
        </a:p>
      </dgm:t>
    </dgm:pt>
    <dgm:pt modelId="{5AED04AE-CF35-4BA7-BE4F-3995B981D7FA}" type="parTrans" cxnId="{3F919023-9ACA-4A18-847F-BF2FB2840E13}">
      <dgm:prSet/>
      <dgm:spPr/>
      <dgm:t>
        <a:bodyPr/>
        <a:lstStyle/>
        <a:p>
          <a:endParaRPr lang="ca-ES"/>
        </a:p>
      </dgm:t>
    </dgm:pt>
    <dgm:pt modelId="{FBC60349-2AB0-4E73-B3D8-D5BADF646228}" type="sibTrans" cxnId="{3F919023-9ACA-4A18-847F-BF2FB2840E13}">
      <dgm:prSet/>
      <dgm:spPr/>
      <dgm:t>
        <a:bodyPr/>
        <a:lstStyle/>
        <a:p>
          <a:endParaRPr lang="ca-ES"/>
        </a:p>
      </dgm:t>
    </dgm:pt>
    <dgm:pt modelId="{B035C5B4-AE1A-460B-B069-FFB05B271579}">
      <dgm:prSet phldrT="[Text]"/>
      <dgm:spPr/>
      <dgm:t>
        <a:bodyPr/>
        <a:lstStyle/>
        <a:p>
          <a:r>
            <a:rPr lang="ca-ES" dirty="0" smtClean="0"/>
            <a:t>Noelia</a:t>
          </a:r>
          <a:endParaRPr lang="ca-ES" dirty="0"/>
        </a:p>
      </dgm:t>
    </dgm:pt>
    <dgm:pt modelId="{E684ECF5-7943-4FC2-9163-B1C51F500A17}" type="parTrans" cxnId="{D5134F02-4490-4934-9BB8-06CCEC624467}">
      <dgm:prSet/>
      <dgm:spPr/>
      <dgm:t>
        <a:bodyPr/>
        <a:lstStyle/>
        <a:p>
          <a:endParaRPr lang="ca-ES"/>
        </a:p>
      </dgm:t>
    </dgm:pt>
    <dgm:pt modelId="{F775D88C-8E5E-4671-973C-6ABB791E3938}" type="sibTrans" cxnId="{D5134F02-4490-4934-9BB8-06CCEC624467}">
      <dgm:prSet/>
      <dgm:spPr/>
      <dgm:t>
        <a:bodyPr/>
        <a:lstStyle/>
        <a:p>
          <a:endParaRPr lang="ca-ES"/>
        </a:p>
      </dgm:t>
    </dgm:pt>
    <dgm:pt modelId="{27CE87F9-1934-46AF-A769-D7CA8788851C}">
      <dgm:prSet phldrT="[Text]"/>
      <dgm:spPr/>
      <dgm:t>
        <a:bodyPr/>
        <a:lstStyle/>
        <a:p>
          <a:r>
            <a:rPr lang="ca-ES" dirty="0" err="1" smtClean="0"/>
            <a:t>Kathy</a:t>
          </a:r>
          <a:endParaRPr lang="ca-ES" dirty="0"/>
        </a:p>
      </dgm:t>
    </dgm:pt>
    <dgm:pt modelId="{B1210043-CBC2-4034-A087-2CFF3CE4CFF0}" type="parTrans" cxnId="{C53DB594-A224-403C-88D5-D1DFEA782F08}">
      <dgm:prSet/>
      <dgm:spPr/>
      <dgm:t>
        <a:bodyPr/>
        <a:lstStyle/>
        <a:p>
          <a:endParaRPr lang="ca-ES"/>
        </a:p>
      </dgm:t>
    </dgm:pt>
    <dgm:pt modelId="{C7C5E9EE-456A-491A-B6D6-A9E802728F61}" type="sibTrans" cxnId="{C53DB594-A224-403C-88D5-D1DFEA782F08}">
      <dgm:prSet/>
      <dgm:spPr/>
      <dgm:t>
        <a:bodyPr/>
        <a:lstStyle/>
        <a:p>
          <a:endParaRPr lang="ca-ES"/>
        </a:p>
      </dgm:t>
    </dgm:pt>
    <dgm:pt modelId="{B7D9C252-7D8E-472E-A491-7B6AD82E174C}">
      <dgm:prSet phldrT="[Text]"/>
      <dgm:spPr/>
      <dgm:t>
        <a:bodyPr/>
        <a:lstStyle/>
        <a:p>
          <a:r>
            <a:rPr lang="ca-ES" dirty="0" smtClean="0"/>
            <a:t>Ánder</a:t>
          </a:r>
          <a:endParaRPr lang="ca-ES" dirty="0"/>
        </a:p>
      </dgm:t>
    </dgm:pt>
    <dgm:pt modelId="{135B75FD-4FF2-4ADC-B935-5C643176E404}" type="parTrans" cxnId="{5BA04EF6-17C8-49DC-BB28-0D25D7509B05}">
      <dgm:prSet/>
      <dgm:spPr/>
      <dgm:t>
        <a:bodyPr/>
        <a:lstStyle/>
        <a:p>
          <a:endParaRPr lang="ca-ES"/>
        </a:p>
      </dgm:t>
    </dgm:pt>
    <dgm:pt modelId="{71F77807-328A-4FC2-BBEA-995F035EB5C8}" type="sibTrans" cxnId="{5BA04EF6-17C8-49DC-BB28-0D25D7509B05}">
      <dgm:prSet/>
      <dgm:spPr/>
      <dgm:t>
        <a:bodyPr/>
        <a:lstStyle/>
        <a:p>
          <a:endParaRPr lang="ca-ES"/>
        </a:p>
      </dgm:t>
    </dgm:pt>
    <dgm:pt modelId="{E4B10D09-5EE9-47F4-B3D4-D3B76D24CB9B}">
      <dgm:prSet phldrT="[Text]"/>
      <dgm:spPr/>
      <dgm:t>
        <a:bodyPr/>
        <a:lstStyle/>
        <a:p>
          <a:r>
            <a:rPr lang="ca-ES" dirty="0" smtClean="0"/>
            <a:t>Alan</a:t>
          </a:r>
          <a:endParaRPr lang="ca-ES" dirty="0"/>
        </a:p>
      </dgm:t>
    </dgm:pt>
    <dgm:pt modelId="{56F78BB7-5BB2-409D-89D4-5FC3C5DE757B}" type="parTrans" cxnId="{9D540508-E607-4543-8105-2BCFCF82F3D8}">
      <dgm:prSet/>
      <dgm:spPr/>
      <dgm:t>
        <a:bodyPr/>
        <a:lstStyle/>
        <a:p>
          <a:endParaRPr lang="ca-ES"/>
        </a:p>
      </dgm:t>
    </dgm:pt>
    <dgm:pt modelId="{4501CE7A-B9CE-4A35-A175-DA85928FA34B}" type="sibTrans" cxnId="{9D540508-E607-4543-8105-2BCFCF82F3D8}">
      <dgm:prSet/>
      <dgm:spPr/>
      <dgm:t>
        <a:bodyPr/>
        <a:lstStyle/>
        <a:p>
          <a:endParaRPr lang="ca-ES"/>
        </a:p>
      </dgm:t>
    </dgm:pt>
    <dgm:pt modelId="{46FC6811-889F-49EE-8CC9-48835B764CAA}">
      <dgm:prSet phldrT="[Text]"/>
      <dgm:spPr/>
      <dgm:t>
        <a:bodyPr/>
        <a:lstStyle/>
        <a:p>
          <a:r>
            <a:rPr lang="ca-ES" dirty="0" err="1" smtClean="0"/>
            <a:t>Ilhham</a:t>
          </a:r>
          <a:endParaRPr lang="ca-ES" dirty="0"/>
        </a:p>
      </dgm:t>
    </dgm:pt>
    <dgm:pt modelId="{A9B17D25-8AD0-4D50-824F-814F2156C2A2}" type="parTrans" cxnId="{3C9ACE28-E182-4FE1-B590-2B4925B710C3}">
      <dgm:prSet/>
      <dgm:spPr/>
      <dgm:t>
        <a:bodyPr/>
        <a:lstStyle/>
        <a:p>
          <a:endParaRPr lang="ca-ES"/>
        </a:p>
      </dgm:t>
    </dgm:pt>
    <dgm:pt modelId="{01088EF7-AED3-4495-A0E0-EC521BCD9C58}" type="sibTrans" cxnId="{3C9ACE28-E182-4FE1-B590-2B4925B710C3}">
      <dgm:prSet/>
      <dgm:spPr/>
      <dgm:t>
        <a:bodyPr/>
        <a:lstStyle/>
        <a:p>
          <a:endParaRPr lang="ca-ES"/>
        </a:p>
      </dgm:t>
    </dgm:pt>
    <dgm:pt modelId="{C0C97C10-5329-4ECF-B862-1236CD6DD299}">
      <dgm:prSet phldrT="[Text]"/>
      <dgm:spPr/>
      <dgm:t>
        <a:bodyPr/>
        <a:lstStyle/>
        <a:p>
          <a:r>
            <a:rPr lang="ca-ES" dirty="0" err="1" smtClean="0"/>
            <a:t>Key</a:t>
          </a:r>
          <a:endParaRPr lang="ca-ES" dirty="0"/>
        </a:p>
      </dgm:t>
    </dgm:pt>
    <dgm:pt modelId="{428A90EC-14FD-4EAE-9E5C-E3BE5EBBC954}" type="parTrans" cxnId="{97D041FB-794B-4A2B-9DB4-C20F4FA6AB7D}">
      <dgm:prSet/>
      <dgm:spPr/>
    </dgm:pt>
    <dgm:pt modelId="{EE4FAA50-9EEC-41E6-8232-5D78D9E391E1}" type="sibTrans" cxnId="{97D041FB-794B-4A2B-9DB4-C20F4FA6AB7D}">
      <dgm:prSet/>
      <dgm:spPr/>
    </dgm:pt>
    <dgm:pt modelId="{2746E1B0-F3CB-44D3-9F79-FE1EF9B0AD61}">
      <dgm:prSet phldrT="[Text]"/>
      <dgm:spPr/>
      <dgm:t>
        <a:bodyPr/>
        <a:lstStyle/>
        <a:p>
          <a:endParaRPr lang="ca-ES" dirty="0"/>
        </a:p>
      </dgm:t>
    </dgm:pt>
    <dgm:pt modelId="{6B92B452-E784-46DA-910D-7A49A476D805}" type="parTrans" cxnId="{804F9497-2378-4A77-A691-C98A8A9333C3}">
      <dgm:prSet/>
      <dgm:spPr/>
    </dgm:pt>
    <dgm:pt modelId="{DC42A1D8-50A2-4D4D-997D-B9E3BE38DE04}" type="sibTrans" cxnId="{804F9497-2378-4A77-A691-C98A8A9333C3}">
      <dgm:prSet/>
      <dgm:spPr/>
    </dgm:pt>
    <dgm:pt modelId="{3F851173-AB3F-4D49-9DEB-921DCBFC7A23}" type="pres">
      <dgm:prSet presAssocID="{FC15EBA2-BD7D-406F-973A-AA30650BD8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a-ES"/>
        </a:p>
      </dgm:t>
    </dgm:pt>
    <dgm:pt modelId="{835CF72A-12D9-4C4A-8B22-83D90BA6E8EB}" type="pres">
      <dgm:prSet presAssocID="{FC15EBA2-BD7D-406F-973A-AA30650BD839}" presName="children" presStyleCnt="0"/>
      <dgm:spPr/>
      <dgm:t>
        <a:bodyPr/>
        <a:lstStyle/>
        <a:p>
          <a:endParaRPr lang="ca-ES"/>
        </a:p>
      </dgm:t>
    </dgm:pt>
    <dgm:pt modelId="{9F13A33B-336A-4F46-A4C3-EB22E3BF5E0B}" type="pres">
      <dgm:prSet presAssocID="{FC15EBA2-BD7D-406F-973A-AA30650BD839}" presName="child1group" presStyleCnt="0"/>
      <dgm:spPr/>
      <dgm:t>
        <a:bodyPr/>
        <a:lstStyle/>
        <a:p>
          <a:endParaRPr lang="ca-ES"/>
        </a:p>
      </dgm:t>
    </dgm:pt>
    <dgm:pt modelId="{2A81B650-8DF8-4F28-A9DF-8B8FED1E8002}" type="pres">
      <dgm:prSet presAssocID="{FC15EBA2-BD7D-406F-973A-AA30650BD839}" presName="child1" presStyleLbl="bgAcc1" presStyleIdx="0" presStyleCnt="4"/>
      <dgm:spPr/>
      <dgm:t>
        <a:bodyPr/>
        <a:lstStyle/>
        <a:p>
          <a:endParaRPr lang="ca-ES"/>
        </a:p>
      </dgm:t>
    </dgm:pt>
    <dgm:pt modelId="{76936D90-5C3E-44B7-9FA4-4ED8FAFBFF17}" type="pres">
      <dgm:prSet presAssocID="{FC15EBA2-BD7D-406F-973A-AA30650BD83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D1F6B195-2B2B-4DF9-BF22-63BECB1CDBE3}" type="pres">
      <dgm:prSet presAssocID="{FC15EBA2-BD7D-406F-973A-AA30650BD839}" presName="child2group" presStyleCnt="0"/>
      <dgm:spPr/>
      <dgm:t>
        <a:bodyPr/>
        <a:lstStyle/>
        <a:p>
          <a:endParaRPr lang="ca-ES"/>
        </a:p>
      </dgm:t>
    </dgm:pt>
    <dgm:pt modelId="{EA7E562D-41BE-4FE6-8621-641B9909F01A}" type="pres">
      <dgm:prSet presAssocID="{FC15EBA2-BD7D-406F-973A-AA30650BD839}" presName="child2" presStyleLbl="bgAcc1" presStyleIdx="1" presStyleCnt="4"/>
      <dgm:spPr/>
      <dgm:t>
        <a:bodyPr/>
        <a:lstStyle/>
        <a:p>
          <a:endParaRPr lang="ca-ES"/>
        </a:p>
      </dgm:t>
    </dgm:pt>
    <dgm:pt modelId="{5B05DAA0-202D-4711-BE68-A01771157B34}" type="pres">
      <dgm:prSet presAssocID="{FC15EBA2-BD7D-406F-973A-AA30650BD83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62D0035F-2237-4FFC-9A30-21FF29F944A4}" type="pres">
      <dgm:prSet presAssocID="{FC15EBA2-BD7D-406F-973A-AA30650BD839}" presName="child3group" presStyleCnt="0"/>
      <dgm:spPr/>
      <dgm:t>
        <a:bodyPr/>
        <a:lstStyle/>
        <a:p>
          <a:endParaRPr lang="ca-ES"/>
        </a:p>
      </dgm:t>
    </dgm:pt>
    <dgm:pt modelId="{FC5406A7-C594-4FD9-BE4D-FE3E4930798A}" type="pres">
      <dgm:prSet presAssocID="{FC15EBA2-BD7D-406F-973A-AA30650BD839}" presName="child3" presStyleLbl="bgAcc1" presStyleIdx="2" presStyleCnt="4"/>
      <dgm:spPr/>
      <dgm:t>
        <a:bodyPr/>
        <a:lstStyle/>
        <a:p>
          <a:endParaRPr lang="ca-ES"/>
        </a:p>
      </dgm:t>
    </dgm:pt>
    <dgm:pt modelId="{CF5A8800-7426-4BD0-83DD-801A7B27C063}" type="pres">
      <dgm:prSet presAssocID="{FC15EBA2-BD7D-406F-973A-AA30650BD83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5C68211-E5B7-4644-8FE4-827F87BFE352}" type="pres">
      <dgm:prSet presAssocID="{FC15EBA2-BD7D-406F-973A-AA30650BD839}" presName="child4group" presStyleCnt="0"/>
      <dgm:spPr/>
      <dgm:t>
        <a:bodyPr/>
        <a:lstStyle/>
        <a:p>
          <a:endParaRPr lang="ca-ES"/>
        </a:p>
      </dgm:t>
    </dgm:pt>
    <dgm:pt modelId="{89AFAEEA-3CAD-4140-9EEE-3133F4850DB2}" type="pres">
      <dgm:prSet presAssocID="{FC15EBA2-BD7D-406F-973A-AA30650BD839}" presName="child4" presStyleLbl="bgAcc1" presStyleIdx="3" presStyleCnt="4"/>
      <dgm:spPr/>
      <dgm:t>
        <a:bodyPr/>
        <a:lstStyle/>
        <a:p>
          <a:endParaRPr lang="ca-ES"/>
        </a:p>
      </dgm:t>
    </dgm:pt>
    <dgm:pt modelId="{4D19B822-5C8F-42DF-9CFE-280AB36EC7EB}" type="pres">
      <dgm:prSet presAssocID="{FC15EBA2-BD7D-406F-973A-AA30650BD83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779DEC60-5853-4A0C-A41E-3598D351071B}" type="pres">
      <dgm:prSet presAssocID="{FC15EBA2-BD7D-406F-973A-AA30650BD839}" presName="childPlaceholder" presStyleCnt="0"/>
      <dgm:spPr/>
      <dgm:t>
        <a:bodyPr/>
        <a:lstStyle/>
        <a:p>
          <a:endParaRPr lang="ca-ES"/>
        </a:p>
      </dgm:t>
    </dgm:pt>
    <dgm:pt modelId="{0D1BB9A0-A501-4F1A-9CB8-AA4DC49C8E13}" type="pres">
      <dgm:prSet presAssocID="{FC15EBA2-BD7D-406F-973A-AA30650BD839}" presName="circle" presStyleCnt="0"/>
      <dgm:spPr/>
      <dgm:t>
        <a:bodyPr/>
        <a:lstStyle/>
        <a:p>
          <a:endParaRPr lang="ca-ES"/>
        </a:p>
      </dgm:t>
    </dgm:pt>
    <dgm:pt modelId="{8EEEC038-2BB8-434A-BF44-A4A1D2FA3864}" type="pres">
      <dgm:prSet presAssocID="{FC15EBA2-BD7D-406F-973A-AA30650BD83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470F01E1-3D94-4697-A70C-8E16499B0D5E}" type="pres">
      <dgm:prSet presAssocID="{FC15EBA2-BD7D-406F-973A-AA30650BD83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934A5196-C3FA-4133-B760-5D486BB30D17}" type="pres">
      <dgm:prSet presAssocID="{FC15EBA2-BD7D-406F-973A-AA30650BD83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8EB42FEA-F0FC-4FCF-92F4-2D3FF1FE84D6}" type="pres">
      <dgm:prSet presAssocID="{FC15EBA2-BD7D-406F-973A-AA30650BD83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a-ES"/>
        </a:p>
      </dgm:t>
    </dgm:pt>
    <dgm:pt modelId="{1AEB865B-3251-4EEB-9717-B5A9796CF449}" type="pres">
      <dgm:prSet presAssocID="{FC15EBA2-BD7D-406F-973A-AA30650BD839}" presName="quadrantPlaceholder" presStyleCnt="0"/>
      <dgm:spPr/>
      <dgm:t>
        <a:bodyPr/>
        <a:lstStyle/>
        <a:p>
          <a:endParaRPr lang="ca-ES"/>
        </a:p>
      </dgm:t>
    </dgm:pt>
    <dgm:pt modelId="{FA8BE52B-C947-48B4-A437-7594E0D2038C}" type="pres">
      <dgm:prSet presAssocID="{FC15EBA2-BD7D-406F-973A-AA30650BD839}" presName="center1" presStyleLbl="fgShp" presStyleIdx="0" presStyleCnt="2"/>
      <dgm:spPr/>
      <dgm:t>
        <a:bodyPr/>
        <a:lstStyle/>
        <a:p>
          <a:endParaRPr lang="ca-ES"/>
        </a:p>
      </dgm:t>
    </dgm:pt>
    <dgm:pt modelId="{FFA7BB1F-27D4-443B-9C49-21DCB5385B70}" type="pres">
      <dgm:prSet presAssocID="{FC15EBA2-BD7D-406F-973A-AA30650BD839}" presName="center2" presStyleLbl="fgShp" presStyleIdx="1" presStyleCnt="2"/>
      <dgm:spPr/>
      <dgm:t>
        <a:bodyPr/>
        <a:lstStyle/>
        <a:p>
          <a:endParaRPr lang="ca-ES"/>
        </a:p>
      </dgm:t>
    </dgm:pt>
  </dgm:ptLst>
  <dgm:cxnLst>
    <dgm:cxn modelId="{1E04C1D3-5694-4FBC-8A9B-2E70F0655564}" type="presOf" srcId="{557CBCBD-6A80-4E40-BCD9-A21497E934F1}" destId="{5B05DAA0-202D-4711-BE68-A01771157B34}" srcOrd="1" destOrd="0" presId="urn:microsoft.com/office/officeart/2005/8/layout/cycle4"/>
    <dgm:cxn modelId="{97D041FB-794B-4A2B-9DB4-C20F4FA6AB7D}" srcId="{751AB29B-6F24-4905-BDBB-D714E8FC881C}" destId="{C0C97C10-5329-4ECF-B862-1236CD6DD299}" srcOrd="3" destOrd="0" parTransId="{428A90EC-14FD-4EAE-9E5C-E3BE5EBBC954}" sibTransId="{EE4FAA50-9EEC-41E6-8232-5D78D9E391E1}"/>
    <dgm:cxn modelId="{1A1362B2-9594-4AA2-BEE6-1E7EC87F074F}" srcId="{751AB29B-6F24-4905-BDBB-D714E8FC881C}" destId="{557CBCBD-6A80-4E40-BCD9-A21497E934F1}" srcOrd="0" destOrd="0" parTransId="{6C66E6FB-66B5-4CA3-9413-FF65180FC5DF}" sibTransId="{8867FD71-8D3D-40B9-AD70-A127C6165196}"/>
    <dgm:cxn modelId="{5F98C33F-FE11-47F1-9D37-F4C22B9F3D6D}" type="presOf" srcId="{B7D9C252-7D8E-472E-A491-7B6AD82E174C}" destId="{4D19B822-5C8F-42DF-9CFE-280AB36EC7EB}" srcOrd="1" destOrd="2" presId="urn:microsoft.com/office/officeart/2005/8/layout/cycle4"/>
    <dgm:cxn modelId="{4885ADCD-88C4-472A-9EF0-D237F1951E59}" type="presOf" srcId="{E4B10D09-5EE9-47F4-B3D4-D3B76D24CB9B}" destId="{CF5A8800-7426-4BD0-83DD-801A7B27C063}" srcOrd="1" destOrd="2" presId="urn:microsoft.com/office/officeart/2005/8/layout/cycle4"/>
    <dgm:cxn modelId="{47CA5CAB-2BD6-48DD-85A3-66BD37DD252C}" type="presOf" srcId="{7E8ACF54-C385-47EF-8E78-1E9B588FBF29}" destId="{76936D90-5C3E-44B7-9FA4-4ED8FAFBFF17}" srcOrd="1" destOrd="1" presId="urn:microsoft.com/office/officeart/2005/8/layout/cycle4"/>
    <dgm:cxn modelId="{C53DB594-A224-403C-88D5-D1DFEA782F08}" srcId="{B9CCB897-E6EF-4B6A-BF74-DECA1C2A9A61}" destId="{27CE87F9-1934-46AF-A769-D7CA8788851C}" srcOrd="1" destOrd="0" parTransId="{B1210043-CBC2-4034-A087-2CFF3CE4CFF0}" sibTransId="{C7C5E9EE-456A-491A-B6D6-A9E802728F61}"/>
    <dgm:cxn modelId="{5BA04EF6-17C8-49DC-BB28-0D25D7509B05}" srcId="{B9CCB897-E6EF-4B6A-BF74-DECA1C2A9A61}" destId="{B7D9C252-7D8E-472E-A491-7B6AD82E174C}" srcOrd="2" destOrd="0" parTransId="{135B75FD-4FF2-4ADC-B935-5C643176E404}" sibTransId="{71F77807-328A-4FC2-BBEA-995F035EB5C8}"/>
    <dgm:cxn modelId="{32B20EA5-C417-4CA1-99A8-19FA778ABA01}" srcId="{96BBB08F-628F-47B3-8753-7DF65EE3AD1A}" destId="{7C181EB8-BC4D-4EE2-9808-9486750CAA4D}" srcOrd="1" destOrd="0" parTransId="{2BD48F54-DE65-4937-820D-F6E0A107BC49}" sibTransId="{97248346-A6F8-4C26-BA59-1D2281120B01}"/>
    <dgm:cxn modelId="{8DB6F5A2-61D4-4962-8A5B-151D0BDF93F1}" srcId="{F04394FD-DA81-41C0-B982-7C478334E6E8}" destId="{7E8ACF54-C385-47EF-8E78-1E9B588FBF29}" srcOrd="1" destOrd="0" parTransId="{6B3135C5-34B0-4311-92C7-EB8223B00B45}" sibTransId="{5C31BB93-F965-4C08-8EFC-9DA3B7B6C501}"/>
    <dgm:cxn modelId="{F4F3907E-E410-4914-B128-7C557433B963}" type="presOf" srcId="{2746E1B0-F3CB-44D3-9F79-FE1EF9B0AD61}" destId="{EA7E562D-41BE-4FE6-8621-641B9909F01A}" srcOrd="0" destOrd="4" presId="urn:microsoft.com/office/officeart/2005/8/layout/cycle4"/>
    <dgm:cxn modelId="{577E9AB5-E3C9-443F-9B85-32DE1E99C5E1}" type="presOf" srcId="{8CA0A82D-5E2A-46A0-97C3-FFCDE6AA7D55}" destId="{5B05DAA0-202D-4711-BE68-A01771157B34}" srcOrd="1" destOrd="1" presId="urn:microsoft.com/office/officeart/2005/8/layout/cycle4"/>
    <dgm:cxn modelId="{7C8B7E11-F283-418C-B014-215E0C7BBA0C}" type="presOf" srcId="{C0C97C10-5329-4ECF-B862-1236CD6DD299}" destId="{5B05DAA0-202D-4711-BE68-A01771157B34}" srcOrd="1" destOrd="3" presId="urn:microsoft.com/office/officeart/2005/8/layout/cycle4"/>
    <dgm:cxn modelId="{E3B28078-FB1F-4B67-BF2C-CA5331A84F35}" type="presOf" srcId="{E4B10D09-5EE9-47F4-B3D4-D3B76D24CB9B}" destId="{FC5406A7-C594-4FD9-BE4D-FE3E4930798A}" srcOrd="0" destOrd="2" presId="urn:microsoft.com/office/officeart/2005/8/layout/cycle4"/>
    <dgm:cxn modelId="{3F919023-9ACA-4A18-847F-BF2FB2840E13}" srcId="{FC15EBA2-BD7D-406F-973A-AA30650BD839}" destId="{B9CCB897-E6EF-4B6A-BF74-DECA1C2A9A61}" srcOrd="3" destOrd="0" parTransId="{5AED04AE-CF35-4BA7-BE4F-3995B981D7FA}" sibTransId="{FBC60349-2AB0-4E73-B3D8-D5BADF646228}"/>
    <dgm:cxn modelId="{D51568AE-36D2-43AF-A54A-7CACE4DEE42C}" type="presOf" srcId="{557CBCBD-6A80-4E40-BCD9-A21497E934F1}" destId="{EA7E562D-41BE-4FE6-8621-641B9909F01A}" srcOrd="0" destOrd="0" presId="urn:microsoft.com/office/officeart/2005/8/layout/cycle4"/>
    <dgm:cxn modelId="{F92530DC-C222-4301-AB6D-59B00EC0573C}" srcId="{FC15EBA2-BD7D-406F-973A-AA30650BD839}" destId="{751AB29B-6F24-4905-BDBB-D714E8FC881C}" srcOrd="1" destOrd="0" parTransId="{7C38CDEF-8AD4-4079-9CB1-686E1A5988A2}" sibTransId="{52DCE55A-A291-4153-8736-83F342BFBFD1}"/>
    <dgm:cxn modelId="{D7D8C613-B04A-401A-B621-676873CED23D}" type="presOf" srcId="{B9CCB897-E6EF-4B6A-BF74-DECA1C2A9A61}" destId="{8EB42FEA-F0FC-4FCF-92F4-2D3FF1FE84D6}" srcOrd="0" destOrd="0" presId="urn:microsoft.com/office/officeart/2005/8/layout/cycle4"/>
    <dgm:cxn modelId="{B53230B8-8F95-4A01-9795-DEC6CB33B42D}" srcId="{FC15EBA2-BD7D-406F-973A-AA30650BD839}" destId="{F04394FD-DA81-41C0-B982-7C478334E6E8}" srcOrd="0" destOrd="0" parTransId="{251D6ABC-44FB-4533-BA50-CD37E250FF93}" sibTransId="{72514285-9E30-4EAF-AF38-3EEA5F420C92}"/>
    <dgm:cxn modelId="{5DECBBD5-5FB7-41B5-A9C8-4BA080B04E4C}" type="presOf" srcId="{96BBB08F-628F-47B3-8753-7DF65EE3AD1A}" destId="{934A5196-C3FA-4133-B760-5D486BB30D17}" srcOrd="0" destOrd="0" presId="urn:microsoft.com/office/officeart/2005/8/layout/cycle4"/>
    <dgm:cxn modelId="{A257361D-4800-429F-ADD3-13C6E9E6F4FE}" srcId="{96BBB08F-628F-47B3-8753-7DF65EE3AD1A}" destId="{F969AAE7-7981-4B5B-9D6D-3C74CB3C89BF}" srcOrd="0" destOrd="0" parTransId="{C4FC426F-0CE8-4707-B3EA-7B91D9CE5548}" sibTransId="{1B63E0CC-9881-44B5-80FE-3DBDBECC43DC}"/>
    <dgm:cxn modelId="{29DF3951-A45D-44D8-96F7-16413BDF1B95}" type="presOf" srcId="{27CE87F9-1934-46AF-A769-D7CA8788851C}" destId="{4D19B822-5C8F-42DF-9CFE-280AB36EC7EB}" srcOrd="1" destOrd="1" presId="urn:microsoft.com/office/officeart/2005/8/layout/cycle4"/>
    <dgm:cxn modelId="{C15B4BFD-1D10-433A-AFA1-0390256E74D9}" type="presOf" srcId="{FC15EBA2-BD7D-406F-973A-AA30650BD839}" destId="{3F851173-AB3F-4D49-9DEB-921DCBFC7A23}" srcOrd="0" destOrd="0" presId="urn:microsoft.com/office/officeart/2005/8/layout/cycle4"/>
    <dgm:cxn modelId="{0E65C518-322A-4549-B825-027FD36D7CD7}" type="presOf" srcId="{C0C97C10-5329-4ECF-B862-1236CD6DD299}" destId="{EA7E562D-41BE-4FE6-8621-641B9909F01A}" srcOrd="0" destOrd="3" presId="urn:microsoft.com/office/officeart/2005/8/layout/cycle4"/>
    <dgm:cxn modelId="{86BC818B-9702-4B13-AC98-B39D7C654B00}" type="presOf" srcId="{7C181EB8-BC4D-4EE2-9808-9486750CAA4D}" destId="{FC5406A7-C594-4FD9-BE4D-FE3E4930798A}" srcOrd="0" destOrd="1" presId="urn:microsoft.com/office/officeart/2005/8/layout/cycle4"/>
    <dgm:cxn modelId="{CFC5D992-36F4-40E1-A69F-05689B88C08E}" type="presOf" srcId="{F969AAE7-7981-4B5B-9D6D-3C74CB3C89BF}" destId="{CF5A8800-7426-4BD0-83DD-801A7B27C063}" srcOrd="1" destOrd="0" presId="urn:microsoft.com/office/officeart/2005/8/layout/cycle4"/>
    <dgm:cxn modelId="{1CBE89BF-E29C-4E0A-A06E-E4B5ABD12819}" type="presOf" srcId="{F969AAE7-7981-4B5B-9D6D-3C74CB3C89BF}" destId="{FC5406A7-C594-4FD9-BE4D-FE3E4930798A}" srcOrd="0" destOrd="0" presId="urn:microsoft.com/office/officeart/2005/8/layout/cycle4"/>
    <dgm:cxn modelId="{9D540508-E607-4543-8105-2BCFCF82F3D8}" srcId="{96BBB08F-628F-47B3-8753-7DF65EE3AD1A}" destId="{E4B10D09-5EE9-47F4-B3D4-D3B76D24CB9B}" srcOrd="2" destOrd="0" parTransId="{56F78BB7-5BB2-409D-89D4-5FC3C5DE757B}" sibTransId="{4501CE7A-B9CE-4A35-A175-DA85928FA34B}"/>
    <dgm:cxn modelId="{2D12DFB0-2A1B-42BF-8F45-9CC918FA78AB}" type="presOf" srcId="{8CA0A82D-5E2A-46A0-97C3-FFCDE6AA7D55}" destId="{EA7E562D-41BE-4FE6-8621-641B9909F01A}" srcOrd="0" destOrd="1" presId="urn:microsoft.com/office/officeart/2005/8/layout/cycle4"/>
    <dgm:cxn modelId="{64D08A06-7CDB-457E-B5D9-21E36164F4FC}" type="presOf" srcId="{973741BA-FE56-4DF9-9BCF-94AA2E87056C}" destId="{2A81B650-8DF8-4F28-A9DF-8B8FED1E8002}" srcOrd="0" destOrd="0" presId="urn:microsoft.com/office/officeart/2005/8/layout/cycle4"/>
    <dgm:cxn modelId="{677038B4-498F-4C5A-A4F6-8E455BAB6FC9}" type="presOf" srcId="{46FC6811-889F-49EE-8CC9-48835B764CAA}" destId="{5B05DAA0-202D-4711-BE68-A01771157B34}" srcOrd="1" destOrd="2" presId="urn:microsoft.com/office/officeart/2005/8/layout/cycle4"/>
    <dgm:cxn modelId="{1EC06366-909B-4227-A59A-099CF56735A3}" type="presOf" srcId="{F04394FD-DA81-41C0-B982-7C478334E6E8}" destId="{8EEEC038-2BB8-434A-BF44-A4A1D2FA3864}" srcOrd="0" destOrd="0" presId="urn:microsoft.com/office/officeart/2005/8/layout/cycle4"/>
    <dgm:cxn modelId="{0615994E-7E9B-4789-B6DC-8CC0AD0810FF}" type="presOf" srcId="{973741BA-FE56-4DF9-9BCF-94AA2E87056C}" destId="{76936D90-5C3E-44B7-9FA4-4ED8FAFBFF17}" srcOrd="1" destOrd="0" presId="urn:microsoft.com/office/officeart/2005/8/layout/cycle4"/>
    <dgm:cxn modelId="{095C1052-30A7-489A-A7B2-55172DA128CF}" srcId="{F04394FD-DA81-41C0-B982-7C478334E6E8}" destId="{973741BA-FE56-4DF9-9BCF-94AA2E87056C}" srcOrd="0" destOrd="0" parTransId="{CCF59476-A4E9-42EF-AC00-2DA8BC8B4F2B}" sibTransId="{ED440383-CFDE-4435-B8CD-CEC3B5C4DE96}"/>
    <dgm:cxn modelId="{35A4C5B0-55C9-4AA9-8E6F-73C9690D9604}" srcId="{FC15EBA2-BD7D-406F-973A-AA30650BD839}" destId="{96BBB08F-628F-47B3-8753-7DF65EE3AD1A}" srcOrd="2" destOrd="0" parTransId="{71D27A99-F295-4ADE-B855-D31C23F91239}" sibTransId="{28FE0C19-B7E6-47E1-8A7B-C07893875A77}"/>
    <dgm:cxn modelId="{1E5F67A8-1491-48D0-8446-F49AB494A9C4}" srcId="{F04394FD-DA81-41C0-B982-7C478334E6E8}" destId="{48F541A1-BD41-4F80-BF08-E524B731556F}" srcOrd="2" destOrd="0" parTransId="{F30AFED9-D5B5-4508-BF4A-AE40A0C3FA9F}" sibTransId="{525FFB90-31BB-4C3D-A7BB-384882961C87}"/>
    <dgm:cxn modelId="{0F4B2669-8EB3-426A-B1CE-2076CD1EF56C}" type="presOf" srcId="{46FC6811-889F-49EE-8CC9-48835B764CAA}" destId="{EA7E562D-41BE-4FE6-8621-641B9909F01A}" srcOrd="0" destOrd="2" presId="urn:microsoft.com/office/officeart/2005/8/layout/cycle4"/>
    <dgm:cxn modelId="{804F9497-2378-4A77-A691-C98A8A9333C3}" srcId="{751AB29B-6F24-4905-BDBB-D714E8FC881C}" destId="{2746E1B0-F3CB-44D3-9F79-FE1EF9B0AD61}" srcOrd="4" destOrd="0" parTransId="{6B92B452-E784-46DA-910D-7A49A476D805}" sibTransId="{DC42A1D8-50A2-4D4D-997D-B9E3BE38DE04}"/>
    <dgm:cxn modelId="{AF607067-2884-40AD-8CB2-9A87D781445B}" type="presOf" srcId="{7E8ACF54-C385-47EF-8E78-1E9B588FBF29}" destId="{2A81B650-8DF8-4F28-A9DF-8B8FED1E8002}" srcOrd="0" destOrd="1" presId="urn:microsoft.com/office/officeart/2005/8/layout/cycle4"/>
    <dgm:cxn modelId="{ECDBF421-39BB-4AE8-AB3A-11534055458A}" type="presOf" srcId="{48F541A1-BD41-4F80-BF08-E524B731556F}" destId="{2A81B650-8DF8-4F28-A9DF-8B8FED1E8002}" srcOrd="0" destOrd="2" presId="urn:microsoft.com/office/officeart/2005/8/layout/cycle4"/>
    <dgm:cxn modelId="{05634F29-E8FA-4E42-A8BA-FD07B16ABA0A}" type="presOf" srcId="{B7D9C252-7D8E-472E-A491-7B6AD82E174C}" destId="{89AFAEEA-3CAD-4140-9EEE-3133F4850DB2}" srcOrd="0" destOrd="2" presId="urn:microsoft.com/office/officeart/2005/8/layout/cycle4"/>
    <dgm:cxn modelId="{02004697-CF70-4C47-9F74-7072D0FEA656}" type="presOf" srcId="{751AB29B-6F24-4905-BDBB-D714E8FC881C}" destId="{470F01E1-3D94-4697-A70C-8E16499B0D5E}" srcOrd="0" destOrd="0" presId="urn:microsoft.com/office/officeart/2005/8/layout/cycle4"/>
    <dgm:cxn modelId="{FF5D895F-5981-4DD2-A429-DB1B259809D3}" type="presOf" srcId="{2746E1B0-F3CB-44D3-9F79-FE1EF9B0AD61}" destId="{5B05DAA0-202D-4711-BE68-A01771157B34}" srcOrd="1" destOrd="4" presId="urn:microsoft.com/office/officeart/2005/8/layout/cycle4"/>
    <dgm:cxn modelId="{F1A7A910-09A9-4AA3-B646-0150312DD348}" type="presOf" srcId="{48F541A1-BD41-4F80-BF08-E524B731556F}" destId="{76936D90-5C3E-44B7-9FA4-4ED8FAFBFF17}" srcOrd="1" destOrd="2" presId="urn:microsoft.com/office/officeart/2005/8/layout/cycle4"/>
    <dgm:cxn modelId="{3C9ACE28-E182-4FE1-B590-2B4925B710C3}" srcId="{751AB29B-6F24-4905-BDBB-D714E8FC881C}" destId="{46FC6811-889F-49EE-8CC9-48835B764CAA}" srcOrd="2" destOrd="0" parTransId="{A9B17D25-8AD0-4D50-824F-814F2156C2A2}" sibTransId="{01088EF7-AED3-4495-A0E0-EC521BCD9C58}"/>
    <dgm:cxn modelId="{F060B0FB-51A8-4ED2-964C-4E4C7BB1281E}" srcId="{751AB29B-6F24-4905-BDBB-D714E8FC881C}" destId="{8CA0A82D-5E2A-46A0-97C3-FFCDE6AA7D55}" srcOrd="1" destOrd="0" parTransId="{0D56F028-F85E-45D2-93CC-20651F43C155}" sibTransId="{659F8D81-0DA7-42C1-9B5F-1EA3DDA5351C}"/>
    <dgm:cxn modelId="{AD128C66-3CBB-48AA-82A2-5D1AA72431F6}" type="presOf" srcId="{B035C5B4-AE1A-460B-B069-FFB05B271579}" destId="{89AFAEEA-3CAD-4140-9EEE-3133F4850DB2}" srcOrd="0" destOrd="0" presId="urn:microsoft.com/office/officeart/2005/8/layout/cycle4"/>
    <dgm:cxn modelId="{61D3E961-C237-44DE-8FC8-5DF27D277B3C}" type="presOf" srcId="{B035C5B4-AE1A-460B-B069-FFB05B271579}" destId="{4D19B822-5C8F-42DF-9CFE-280AB36EC7EB}" srcOrd="1" destOrd="0" presId="urn:microsoft.com/office/officeart/2005/8/layout/cycle4"/>
    <dgm:cxn modelId="{01F67F00-E9CC-455A-B067-EE5ECB6DC172}" type="presOf" srcId="{27CE87F9-1934-46AF-A769-D7CA8788851C}" destId="{89AFAEEA-3CAD-4140-9EEE-3133F4850DB2}" srcOrd="0" destOrd="1" presId="urn:microsoft.com/office/officeart/2005/8/layout/cycle4"/>
    <dgm:cxn modelId="{D5134F02-4490-4934-9BB8-06CCEC624467}" srcId="{B9CCB897-E6EF-4B6A-BF74-DECA1C2A9A61}" destId="{B035C5B4-AE1A-460B-B069-FFB05B271579}" srcOrd="0" destOrd="0" parTransId="{E684ECF5-7943-4FC2-9163-B1C51F500A17}" sibTransId="{F775D88C-8E5E-4671-973C-6ABB791E3938}"/>
    <dgm:cxn modelId="{40390569-9325-42A7-820F-4FD4DD0111A4}" type="presOf" srcId="{7C181EB8-BC4D-4EE2-9808-9486750CAA4D}" destId="{CF5A8800-7426-4BD0-83DD-801A7B27C063}" srcOrd="1" destOrd="1" presId="urn:microsoft.com/office/officeart/2005/8/layout/cycle4"/>
    <dgm:cxn modelId="{1EB7C758-00BC-4FA8-BE80-436B85397886}" type="presParOf" srcId="{3F851173-AB3F-4D49-9DEB-921DCBFC7A23}" destId="{835CF72A-12D9-4C4A-8B22-83D90BA6E8EB}" srcOrd="0" destOrd="0" presId="urn:microsoft.com/office/officeart/2005/8/layout/cycle4"/>
    <dgm:cxn modelId="{F7823552-B57A-413D-A329-B8E5C33F1ED6}" type="presParOf" srcId="{835CF72A-12D9-4C4A-8B22-83D90BA6E8EB}" destId="{9F13A33B-336A-4F46-A4C3-EB22E3BF5E0B}" srcOrd="0" destOrd="0" presId="urn:microsoft.com/office/officeart/2005/8/layout/cycle4"/>
    <dgm:cxn modelId="{9CEB9832-F5D9-4D1A-9EF7-52E3C70D1FA8}" type="presParOf" srcId="{9F13A33B-336A-4F46-A4C3-EB22E3BF5E0B}" destId="{2A81B650-8DF8-4F28-A9DF-8B8FED1E8002}" srcOrd="0" destOrd="0" presId="urn:microsoft.com/office/officeart/2005/8/layout/cycle4"/>
    <dgm:cxn modelId="{1D67749F-84C9-4853-8838-82C3CACE25F7}" type="presParOf" srcId="{9F13A33B-336A-4F46-A4C3-EB22E3BF5E0B}" destId="{76936D90-5C3E-44B7-9FA4-4ED8FAFBFF17}" srcOrd="1" destOrd="0" presId="urn:microsoft.com/office/officeart/2005/8/layout/cycle4"/>
    <dgm:cxn modelId="{C7015B46-8A97-4CE3-A910-001E754C97EF}" type="presParOf" srcId="{835CF72A-12D9-4C4A-8B22-83D90BA6E8EB}" destId="{D1F6B195-2B2B-4DF9-BF22-63BECB1CDBE3}" srcOrd="1" destOrd="0" presId="urn:microsoft.com/office/officeart/2005/8/layout/cycle4"/>
    <dgm:cxn modelId="{C53C1CE8-DAB2-4E42-AFA3-918DE24874F5}" type="presParOf" srcId="{D1F6B195-2B2B-4DF9-BF22-63BECB1CDBE3}" destId="{EA7E562D-41BE-4FE6-8621-641B9909F01A}" srcOrd="0" destOrd="0" presId="urn:microsoft.com/office/officeart/2005/8/layout/cycle4"/>
    <dgm:cxn modelId="{D5966E53-716B-48E8-84D2-03EF8FAD1600}" type="presParOf" srcId="{D1F6B195-2B2B-4DF9-BF22-63BECB1CDBE3}" destId="{5B05DAA0-202D-4711-BE68-A01771157B34}" srcOrd="1" destOrd="0" presId="urn:microsoft.com/office/officeart/2005/8/layout/cycle4"/>
    <dgm:cxn modelId="{361150D4-C024-4909-8A9F-4887F35319A9}" type="presParOf" srcId="{835CF72A-12D9-4C4A-8B22-83D90BA6E8EB}" destId="{62D0035F-2237-4FFC-9A30-21FF29F944A4}" srcOrd="2" destOrd="0" presId="urn:microsoft.com/office/officeart/2005/8/layout/cycle4"/>
    <dgm:cxn modelId="{3F209CBF-620C-4098-9EBA-7317745EFA06}" type="presParOf" srcId="{62D0035F-2237-4FFC-9A30-21FF29F944A4}" destId="{FC5406A7-C594-4FD9-BE4D-FE3E4930798A}" srcOrd="0" destOrd="0" presId="urn:microsoft.com/office/officeart/2005/8/layout/cycle4"/>
    <dgm:cxn modelId="{33BCFE5D-639E-4058-A180-90A1413CAC9F}" type="presParOf" srcId="{62D0035F-2237-4FFC-9A30-21FF29F944A4}" destId="{CF5A8800-7426-4BD0-83DD-801A7B27C063}" srcOrd="1" destOrd="0" presId="urn:microsoft.com/office/officeart/2005/8/layout/cycle4"/>
    <dgm:cxn modelId="{602628FF-FB83-4A1E-9628-F0D7D0AD472B}" type="presParOf" srcId="{835CF72A-12D9-4C4A-8B22-83D90BA6E8EB}" destId="{85C68211-E5B7-4644-8FE4-827F87BFE352}" srcOrd="3" destOrd="0" presId="urn:microsoft.com/office/officeart/2005/8/layout/cycle4"/>
    <dgm:cxn modelId="{BAF40945-F642-4B76-9087-214D009ADA74}" type="presParOf" srcId="{85C68211-E5B7-4644-8FE4-827F87BFE352}" destId="{89AFAEEA-3CAD-4140-9EEE-3133F4850DB2}" srcOrd="0" destOrd="0" presId="urn:microsoft.com/office/officeart/2005/8/layout/cycle4"/>
    <dgm:cxn modelId="{8AB273A4-4E8D-4826-B3DB-B27D33E989F7}" type="presParOf" srcId="{85C68211-E5B7-4644-8FE4-827F87BFE352}" destId="{4D19B822-5C8F-42DF-9CFE-280AB36EC7EB}" srcOrd="1" destOrd="0" presId="urn:microsoft.com/office/officeart/2005/8/layout/cycle4"/>
    <dgm:cxn modelId="{48C6FBA7-979C-4895-8564-CCB98FEC2271}" type="presParOf" srcId="{835CF72A-12D9-4C4A-8B22-83D90BA6E8EB}" destId="{779DEC60-5853-4A0C-A41E-3598D351071B}" srcOrd="4" destOrd="0" presId="urn:microsoft.com/office/officeart/2005/8/layout/cycle4"/>
    <dgm:cxn modelId="{A32A8370-17F4-42EC-A06B-3B758F198850}" type="presParOf" srcId="{3F851173-AB3F-4D49-9DEB-921DCBFC7A23}" destId="{0D1BB9A0-A501-4F1A-9CB8-AA4DC49C8E13}" srcOrd="1" destOrd="0" presId="urn:microsoft.com/office/officeart/2005/8/layout/cycle4"/>
    <dgm:cxn modelId="{C85C90A1-AD19-4C6C-B329-0B1248DA38D2}" type="presParOf" srcId="{0D1BB9A0-A501-4F1A-9CB8-AA4DC49C8E13}" destId="{8EEEC038-2BB8-434A-BF44-A4A1D2FA3864}" srcOrd="0" destOrd="0" presId="urn:microsoft.com/office/officeart/2005/8/layout/cycle4"/>
    <dgm:cxn modelId="{9CE6FFD0-A07D-4F1F-A7F9-82190D6EDEE2}" type="presParOf" srcId="{0D1BB9A0-A501-4F1A-9CB8-AA4DC49C8E13}" destId="{470F01E1-3D94-4697-A70C-8E16499B0D5E}" srcOrd="1" destOrd="0" presId="urn:microsoft.com/office/officeart/2005/8/layout/cycle4"/>
    <dgm:cxn modelId="{6CCB15C3-D6B5-499C-93FB-458FD61ED986}" type="presParOf" srcId="{0D1BB9A0-A501-4F1A-9CB8-AA4DC49C8E13}" destId="{934A5196-C3FA-4133-B760-5D486BB30D17}" srcOrd="2" destOrd="0" presId="urn:microsoft.com/office/officeart/2005/8/layout/cycle4"/>
    <dgm:cxn modelId="{173C9512-1FF4-46B1-A99C-DD76EA89F3FE}" type="presParOf" srcId="{0D1BB9A0-A501-4F1A-9CB8-AA4DC49C8E13}" destId="{8EB42FEA-F0FC-4FCF-92F4-2D3FF1FE84D6}" srcOrd="3" destOrd="0" presId="urn:microsoft.com/office/officeart/2005/8/layout/cycle4"/>
    <dgm:cxn modelId="{E927EC47-E118-4C91-8531-E0CCFF664964}" type="presParOf" srcId="{0D1BB9A0-A501-4F1A-9CB8-AA4DC49C8E13}" destId="{1AEB865B-3251-4EEB-9717-B5A9796CF449}" srcOrd="4" destOrd="0" presId="urn:microsoft.com/office/officeart/2005/8/layout/cycle4"/>
    <dgm:cxn modelId="{5A253FFD-4D29-4161-9D47-06B7F8DA5797}" type="presParOf" srcId="{3F851173-AB3F-4D49-9DEB-921DCBFC7A23}" destId="{FA8BE52B-C947-48B4-A437-7594E0D2038C}" srcOrd="2" destOrd="0" presId="urn:microsoft.com/office/officeart/2005/8/layout/cycle4"/>
    <dgm:cxn modelId="{C17BCDF6-0488-4FAB-88CB-A5678CE697DC}" type="presParOf" srcId="{3F851173-AB3F-4D49-9DEB-921DCBFC7A23}" destId="{FFA7BB1F-27D4-443B-9C49-21DCB5385B7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406A7-C594-4FD9-BE4D-FE3E4930798A}">
      <dsp:nvSpPr>
        <dsp:cNvPr id="0" name=""/>
        <dsp:cNvSpPr/>
      </dsp:nvSpPr>
      <dsp:spPr>
        <a:xfrm>
          <a:off x="5980863" y="4488948"/>
          <a:ext cx="3261089" cy="21124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smtClean="0"/>
            <a:t>Alí</a:t>
          </a:r>
          <a:endParaRPr lang="ca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err="1" smtClean="0"/>
            <a:t>Christvie</a:t>
          </a:r>
          <a:endParaRPr lang="ca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smtClean="0"/>
            <a:t>Alan</a:t>
          </a:r>
          <a:endParaRPr lang="ca-ES" sz="1600" kern="1200" dirty="0"/>
        </a:p>
      </dsp:txBody>
      <dsp:txXfrm>
        <a:off x="7005594" y="5063464"/>
        <a:ext cx="2189954" cy="1491526"/>
      </dsp:txXfrm>
    </dsp:sp>
    <dsp:sp modelId="{89AFAEEA-3CAD-4140-9EEE-3133F4850DB2}">
      <dsp:nvSpPr>
        <dsp:cNvPr id="0" name=""/>
        <dsp:cNvSpPr/>
      </dsp:nvSpPr>
      <dsp:spPr>
        <a:xfrm>
          <a:off x="660139" y="4488948"/>
          <a:ext cx="3261089" cy="21124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smtClean="0"/>
            <a:t>Noelia</a:t>
          </a:r>
          <a:endParaRPr lang="ca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err="1" smtClean="0"/>
            <a:t>Kathy</a:t>
          </a:r>
          <a:endParaRPr lang="ca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smtClean="0"/>
            <a:t>Ánder</a:t>
          </a:r>
          <a:endParaRPr lang="ca-ES" sz="1600" kern="1200" dirty="0"/>
        </a:p>
      </dsp:txBody>
      <dsp:txXfrm>
        <a:off x="706543" y="5063464"/>
        <a:ext cx="2189954" cy="1491526"/>
      </dsp:txXfrm>
    </dsp:sp>
    <dsp:sp modelId="{EA7E562D-41BE-4FE6-8621-641B9909F01A}">
      <dsp:nvSpPr>
        <dsp:cNvPr id="0" name=""/>
        <dsp:cNvSpPr/>
      </dsp:nvSpPr>
      <dsp:spPr>
        <a:xfrm>
          <a:off x="5980863" y="0"/>
          <a:ext cx="3261089" cy="21124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smtClean="0"/>
            <a:t>Samuel</a:t>
          </a:r>
          <a:endParaRPr lang="ca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err="1" smtClean="0"/>
            <a:t>Manahil</a:t>
          </a:r>
          <a:endParaRPr lang="ca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err="1" smtClean="0"/>
            <a:t>Ilhham</a:t>
          </a:r>
          <a:endParaRPr lang="ca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err="1" smtClean="0"/>
            <a:t>Key</a:t>
          </a:r>
          <a:endParaRPr lang="ca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a-ES" sz="1600" kern="1200" dirty="0"/>
        </a:p>
      </dsp:txBody>
      <dsp:txXfrm>
        <a:off x="7005594" y="46404"/>
        <a:ext cx="2189954" cy="1491526"/>
      </dsp:txXfrm>
    </dsp:sp>
    <dsp:sp modelId="{2A81B650-8DF8-4F28-A9DF-8B8FED1E8002}">
      <dsp:nvSpPr>
        <dsp:cNvPr id="0" name=""/>
        <dsp:cNvSpPr/>
      </dsp:nvSpPr>
      <dsp:spPr>
        <a:xfrm>
          <a:off x="660139" y="0"/>
          <a:ext cx="3261089" cy="21124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err="1" smtClean="0"/>
            <a:t>Cielo</a:t>
          </a:r>
          <a:endParaRPr lang="ca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err="1" smtClean="0"/>
            <a:t>Madiha</a:t>
          </a:r>
          <a:endParaRPr lang="ca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a-ES" sz="1600" kern="1200" dirty="0" err="1" smtClean="0"/>
            <a:t>Yuqi</a:t>
          </a:r>
          <a:endParaRPr lang="ca-ES" sz="1600" kern="1200" dirty="0"/>
        </a:p>
      </dsp:txBody>
      <dsp:txXfrm>
        <a:off x="706543" y="46404"/>
        <a:ext cx="2189954" cy="1491526"/>
      </dsp:txXfrm>
    </dsp:sp>
    <dsp:sp modelId="{8EEEC038-2BB8-434A-BF44-A4A1D2FA3864}">
      <dsp:nvSpPr>
        <dsp:cNvPr id="0" name=""/>
        <dsp:cNvSpPr/>
      </dsp:nvSpPr>
      <dsp:spPr>
        <a:xfrm>
          <a:off x="2026628" y="376279"/>
          <a:ext cx="2858404" cy="2858404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dirty="0" smtClean="0"/>
            <a:t>Departament de comptabilitat</a:t>
          </a:r>
          <a:endParaRPr lang="ca-ES" sz="2400" kern="1200" dirty="0"/>
        </a:p>
      </dsp:txBody>
      <dsp:txXfrm>
        <a:off x="2863835" y="1213486"/>
        <a:ext cx="2021197" cy="2021197"/>
      </dsp:txXfrm>
    </dsp:sp>
    <dsp:sp modelId="{470F01E1-3D94-4697-A70C-8E16499B0D5E}">
      <dsp:nvSpPr>
        <dsp:cNvPr id="0" name=""/>
        <dsp:cNvSpPr/>
      </dsp:nvSpPr>
      <dsp:spPr>
        <a:xfrm rot="5400000">
          <a:off x="5017059" y="376279"/>
          <a:ext cx="2858404" cy="2858404"/>
        </a:xfrm>
        <a:prstGeom prst="pieWedg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dirty="0" smtClean="0"/>
            <a:t>Departament de comunicació</a:t>
          </a:r>
          <a:endParaRPr lang="ca-ES" sz="2400" kern="1200" dirty="0"/>
        </a:p>
      </dsp:txBody>
      <dsp:txXfrm rot="-5400000">
        <a:off x="5017059" y="1213486"/>
        <a:ext cx="2021197" cy="2021197"/>
      </dsp:txXfrm>
    </dsp:sp>
    <dsp:sp modelId="{934A5196-C3FA-4133-B760-5D486BB30D17}">
      <dsp:nvSpPr>
        <dsp:cNvPr id="0" name=""/>
        <dsp:cNvSpPr/>
      </dsp:nvSpPr>
      <dsp:spPr>
        <a:xfrm rot="10800000">
          <a:off x="5017059" y="3366711"/>
          <a:ext cx="2858404" cy="2858404"/>
        </a:xfrm>
        <a:prstGeom prst="pieWedge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dirty="0" smtClean="0"/>
            <a:t>Departament de màrqueting</a:t>
          </a:r>
          <a:endParaRPr lang="ca-ES" sz="2400" kern="1200" dirty="0"/>
        </a:p>
      </dsp:txBody>
      <dsp:txXfrm rot="10800000">
        <a:off x="5017059" y="3366711"/>
        <a:ext cx="2021197" cy="2021197"/>
      </dsp:txXfrm>
    </dsp:sp>
    <dsp:sp modelId="{8EB42FEA-F0FC-4FCF-92F4-2D3FF1FE84D6}">
      <dsp:nvSpPr>
        <dsp:cNvPr id="0" name=""/>
        <dsp:cNvSpPr/>
      </dsp:nvSpPr>
      <dsp:spPr>
        <a:xfrm rot="16200000">
          <a:off x="2026628" y="3366711"/>
          <a:ext cx="2858404" cy="2858404"/>
        </a:xfrm>
        <a:prstGeom prst="pieWedg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2400" kern="1200" dirty="0" smtClean="0"/>
            <a:t>Departament de </a:t>
          </a:r>
          <a:r>
            <a:rPr lang="ca-ES" sz="2400" kern="1200" dirty="0" smtClean="0"/>
            <a:t>comerç</a:t>
          </a:r>
          <a:endParaRPr lang="ca-ES" sz="2400" kern="1200" dirty="0"/>
        </a:p>
      </dsp:txBody>
      <dsp:txXfrm rot="5400000">
        <a:off x="2863835" y="3366711"/>
        <a:ext cx="2021197" cy="2021197"/>
      </dsp:txXfrm>
    </dsp:sp>
    <dsp:sp modelId="{FA8BE52B-C947-48B4-A437-7594E0D2038C}">
      <dsp:nvSpPr>
        <dsp:cNvPr id="0" name=""/>
        <dsp:cNvSpPr/>
      </dsp:nvSpPr>
      <dsp:spPr>
        <a:xfrm>
          <a:off x="4457591" y="2706571"/>
          <a:ext cx="986908" cy="858181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7BB1F-27D4-443B-9C49-21DCB5385B70}">
      <dsp:nvSpPr>
        <dsp:cNvPr id="0" name=""/>
        <dsp:cNvSpPr/>
      </dsp:nvSpPr>
      <dsp:spPr>
        <a:xfrm rot="10800000">
          <a:off x="4457591" y="3036641"/>
          <a:ext cx="986908" cy="858181"/>
        </a:xfrm>
        <a:prstGeom prst="circular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976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6318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25500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34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2913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7426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19670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1212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0419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8472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1113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D4E3E-0D17-4CE2-B1A0-17BE7E249AB6}" type="datetimeFigureOut">
              <a:rPr lang="ca-ES" smtClean="0"/>
              <a:t>10/11/2015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8FC5E-93A7-4A8D-B26D-3869E0ECE76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4543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62806376"/>
              </p:ext>
            </p:extLst>
          </p:nvPr>
        </p:nvGraphicFramePr>
        <p:xfrm>
          <a:off x="1000369" y="139374"/>
          <a:ext cx="9902092" cy="6601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2275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25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l'Office</vt:lpstr>
      <vt:lpstr>Presentación de PowerPoint</vt:lpstr>
    </vt:vector>
  </TitlesOfParts>
  <Manager>CREAT PER ANDER HURTADO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alumne</dc:creator>
  <cp:lastModifiedBy>Aula</cp:lastModifiedBy>
  <cp:revision>5</cp:revision>
  <dcterms:created xsi:type="dcterms:W3CDTF">2015-10-29T08:29:12Z</dcterms:created>
  <dcterms:modified xsi:type="dcterms:W3CDTF">2015-11-10T08:05:26Z</dcterms:modified>
  <cp:contentStatus/>
</cp:coreProperties>
</file>