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593BC7-A293-4312-AD96-9ADC48CB21D7}" type="datetimeFigureOut">
              <a:rPr lang="ca-ES" smtClean="0"/>
              <a:t>17/03/2016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4FD751-532E-47DA-B46C-14FBEA9B1858}" type="slidenum">
              <a:rPr lang="ca-ES" smtClean="0"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ifsyfondospazenlatormenta.blogspot.com/2014_05_08_archiv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hyperlink" Target="mailto:sweettastecoop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fsyfondospazenlatormenta.blogspot.com/2014_05_08_archive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0517" r="25817" b="27179"/>
          <a:stretch/>
        </p:blipFill>
        <p:spPr bwMode="auto">
          <a:xfrm>
            <a:off x="395536" y="0"/>
            <a:ext cx="835292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987824" y="260648"/>
            <a:ext cx="3732228" cy="1470025"/>
          </a:xfrm>
        </p:spPr>
        <p:txBody>
          <a:bodyPr/>
          <a:lstStyle/>
          <a:p>
            <a:r>
              <a:rPr lang="ca-ES" dirty="0" smtClean="0"/>
              <a:t>COOPERATIVA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177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ÍNDICE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‘‘Xuixos’’ </a:t>
            </a:r>
          </a:p>
          <a:p>
            <a:r>
              <a:rPr lang="ca-ES" dirty="0" smtClean="0"/>
              <a:t>‘‘Bunyols’’</a:t>
            </a:r>
          </a:p>
          <a:p>
            <a:r>
              <a:rPr lang="es-ES" dirty="0" smtClean="0"/>
              <a:t>Palmeras dulces.</a:t>
            </a:r>
          </a:p>
          <a:p>
            <a:r>
              <a:rPr lang="es-ES" dirty="0" smtClean="0"/>
              <a:t>Palmeras de chocolate.</a:t>
            </a:r>
          </a:p>
          <a:p>
            <a:r>
              <a:rPr lang="es-ES" dirty="0" smtClean="0"/>
              <a:t>Liquidación de chucherías. </a:t>
            </a:r>
          </a:p>
          <a:p>
            <a:endParaRPr lang="es-ES" dirty="0" smtClean="0"/>
          </a:p>
        </p:txBody>
      </p:sp>
      <p:pic>
        <p:nvPicPr>
          <p:cNvPr id="3074" name="Picture 2" descr="http://4.bp.blogspot.com/-n1GZtpxPT5Y/U2usTYLnvkI/AAAAAAACCvQ/jL8mHk8ilUM/s1600/7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82">
            <a:off x="4949105" y="17379"/>
            <a:ext cx="3914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‘‘Xuixos’’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88932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</a:t>
            </a:r>
            <a:r>
              <a:rPr lang="es-ES" dirty="0" smtClean="0"/>
              <a:t>s una pasta dulce típica de Girona. </a:t>
            </a:r>
          </a:p>
          <a:p>
            <a:r>
              <a:rPr lang="es-ES" dirty="0" smtClean="0"/>
              <a:t>El precio es de 5 unidades por 8€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2" y="3507943"/>
            <a:ext cx="4009090" cy="30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7943"/>
            <a:ext cx="4019782" cy="30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‘‘Bunyols</a:t>
            </a:r>
            <a:r>
              <a:rPr lang="ca-ES" dirty="0" smtClean="0"/>
              <a:t>’’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0414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Es una masa de pasta frita con </a:t>
            </a:r>
            <a:r>
              <a:rPr lang="es-ES" dirty="0" smtClean="0"/>
              <a:t>aceite. La </a:t>
            </a:r>
            <a:r>
              <a:rPr lang="es-ES" dirty="0" smtClean="0"/>
              <a:t>forma es redonda con un agujero en el centro.  Nosotras solamente venderemos ‘‘</a:t>
            </a:r>
            <a:r>
              <a:rPr lang="es-ES" dirty="0" err="1" smtClean="0"/>
              <a:t>bunyols</a:t>
            </a:r>
            <a:r>
              <a:rPr lang="es-ES" dirty="0" smtClean="0"/>
              <a:t>’’ dulces.</a:t>
            </a:r>
          </a:p>
          <a:p>
            <a:pPr algn="just"/>
            <a:r>
              <a:rPr lang="es-ES" dirty="0" smtClean="0"/>
              <a:t>El precio es variable, según la temporada en la cual se pidan. </a:t>
            </a:r>
          </a:p>
          <a:p>
            <a:endParaRPr lang="ca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28" y="4387730"/>
            <a:ext cx="3816424" cy="213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/>
          <a:stretch/>
        </p:blipFill>
        <p:spPr bwMode="auto">
          <a:xfrm>
            <a:off x="467544" y="4387729"/>
            <a:ext cx="2952328" cy="213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Palmeras dulces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Consisten en una masa de pasta hojaldre en forma de corazón. </a:t>
            </a:r>
          </a:p>
          <a:p>
            <a:pPr algn="just"/>
            <a:r>
              <a:rPr lang="es-ES" dirty="0" smtClean="0"/>
              <a:t>El precio es de 3 unidades por 4’5€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77072"/>
            <a:ext cx="4198677" cy="24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880320" cy="24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/>
          <a:lstStyle/>
          <a:p>
            <a:r>
              <a:rPr lang="ca-ES" dirty="0" err="1" smtClean="0"/>
              <a:t>Palmeras</a:t>
            </a:r>
            <a:r>
              <a:rPr lang="ca-ES" dirty="0" smtClean="0"/>
              <a:t> de </a:t>
            </a:r>
            <a:r>
              <a:rPr lang="ca-ES" dirty="0" err="1" smtClean="0"/>
              <a:t>chocolate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48064" y="2348880"/>
            <a:ext cx="2792079" cy="1584176"/>
          </a:xfrm>
        </p:spPr>
        <p:txBody>
          <a:bodyPr/>
          <a:lstStyle/>
          <a:p>
            <a:pPr lvl="1" algn="just"/>
            <a:r>
              <a:rPr lang="es-ES" dirty="0" smtClean="0"/>
              <a:t>El precio es de 5€ por 3 unidades.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30" y="4045521"/>
            <a:ext cx="3709466" cy="247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64">
            <a:off x="2269485" y="2312193"/>
            <a:ext cx="3059114" cy="24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361318"/>
            <a:ext cx="2664298" cy="199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Liquidación de chucherías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Durante los últimos cuatro meses hemos vendido paquetes personalizados de chucherías por nuestro instituto. Las chucherías las hemos comprado en </a:t>
            </a:r>
            <a:r>
              <a:rPr lang="es-ES" dirty="0" err="1" smtClean="0"/>
              <a:t>Haribo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El precio por bolsa es de 1’5€.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9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139952" y="4365104"/>
            <a:ext cx="4523560" cy="1728190"/>
          </a:xfrm>
        </p:spPr>
        <p:txBody>
          <a:bodyPr>
            <a:norm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s-ES" sz="2000" dirty="0" smtClean="0"/>
              <a:t>Para más información pueden ponerse en contacto con nosotras mediante:</a:t>
            </a:r>
            <a:br>
              <a:rPr lang="es-ES" sz="2000" dirty="0" smtClean="0"/>
            </a:br>
            <a:r>
              <a:rPr lang="ca-ES" sz="2000" dirty="0" smtClean="0">
                <a:hlinkClick r:id="rId2"/>
              </a:rPr>
              <a:t>sweettastecoop@gmail.com</a:t>
            </a:r>
            <a:r>
              <a:rPr lang="ca-ES" sz="2000" dirty="0" smtClean="0"/>
              <a:t> </a:t>
            </a:r>
            <a:endParaRPr lang="ca-ES" sz="20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771037"/>
            <a:ext cx="3672407" cy="2754306"/>
          </a:xfrm>
          <a:prstGeom prst="rect">
            <a:avLst/>
          </a:prstGeom>
        </p:spPr>
      </p:pic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8" r="6183"/>
          <a:stretch/>
        </p:blipFill>
        <p:spPr>
          <a:xfrm>
            <a:off x="4355976" y="769709"/>
            <a:ext cx="4335308" cy="3001328"/>
          </a:xfrm>
        </p:spPr>
      </p:pic>
      <p:pic>
        <p:nvPicPr>
          <p:cNvPr id="2052" name="Picture 4" descr="http://4.bp.blogspot.com/-n1GZtpxPT5Y/U2usTYLnvkI/AAAAAAACCvQ/jL8mHk8ilUM/s1600/7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0" y="57384"/>
            <a:ext cx="3914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166</Words>
  <Application>Microsoft Office PowerPoint</Application>
  <PresentationFormat>Presentació en pantalla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Austin</vt:lpstr>
      <vt:lpstr>COOPERATIVA</vt:lpstr>
      <vt:lpstr>ÍNDICE </vt:lpstr>
      <vt:lpstr>‘‘Xuixos’’ </vt:lpstr>
      <vt:lpstr>‘‘Bunyols’’</vt:lpstr>
      <vt:lpstr>Palmeras dulces </vt:lpstr>
      <vt:lpstr>Palmeras de chocolate</vt:lpstr>
      <vt:lpstr>Liquidación de chucherías</vt:lpstr>
      <vt:lpstr>Para más información pueden ponerse en contacto con nosotras mediante: sweettastecoop@gmail.com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</dc:title>
  <dc:creator>paula</dc:creator>
  <cp:lastModifiedBy>paula</cp:lastModifiedBy>
  <cp:revision>8</cp:revision>
  <dcterms:created xsi:type="dcterms:W3CDTF">2016-03-16T10:59:53Z</dcterms:created>
  <dcterms:modified xsi:type="dcterms:W3CDTF">2016-03-17T11:16:54Z</dcterms:modified>
</cp:coreProperties>
</file>