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1410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1273-82DC-4A7B-AAE2-B7EDD6280517}" type="datetimeFigureOut">
              <a:rPr lang="es-ES" smtClean="0"/>
              <a:t>18/04/2016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279F-623F-4F76-BC5C-109D2113EF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03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1273-82DC-4A7B-AAE2-B7EDD6280517}" type="datetimeFigureOut">
              <a:rPr lang="es-ES" smtClean="0"/>
              <a:t>18/04/2016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279F-623F-4F76-BC5C-109D2113EF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04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1273-82DC-4A7B-AAE2-B7EDD6280517}" type="datetimeFigureOut">
              <a:rPr lang="es-ES" smtClean="0"/>
              <a:t>18/04/2016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279F-623F-4F76-BC5C-109D2113EF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22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1273-82DC-4A7B-AAE2-B7EDD6280517}" type="datetimeFigureOut">
              <a:rPr lang="es-ES" smtClean="0"/>
              <a:t>18/04/2016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279F-623F-4F76-BC5C-109D2113EF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221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1273-82DC-4A7B-AAE2-B7EDD6280517}" type="datetimeFigureOut">
              <a:rPr lang="es-ES" smtClean="0"/>
              <a:t>18/04/2016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279F-623F-4F76-BC5C-109D2113EF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419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1273-82DC-4A7B-AAE2-B7EDD6280517}" type="datetimeFigureOut">
              <a:rPr lang="es-ES" smtClean="0"/>
              <a:t>18/04/2016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279F-623F-4F76-BC5C-109D2113EF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539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1273-82DC-4A7B-AAE2-B7EDD6280517}" type="datetimeFigureOut">
              <a:rPr lang="es-ES" smtClean="0"/>
              <a:t>18/04/2016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279F-623F-4F76-BC5C-109D2113EF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696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1273-82DC-4A7B-AAE2-B7EDD6280517}" type="datetimeFigureOut">
              <a:rPr lang="es-ES" smtClean="0"/>
              <a:t>18/04/2016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279F-623F-4F76-BC5C-109D2113EF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47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1273-82DC-4A7B-AAE2-B7EDD6280517}" type="datetimeFigureOut">
              <a:rPr lang="es-ES" smtClean="0"/>
              <a:t>18/04/2016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279F-623F-4F76-BC5C-109D2113EF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87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1273-82DC-4A7B-AAE2-B7EDD6280517}" type="datetimeFigureOut">
              <a:rPr lang="es-ES" smtClean="0"/>
              <a:t>18/04/2016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279F-623F-4F76-BC5C-109D2113EF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675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1273-82DC-4A7B-AAE2-B7EDD6280517}" type="datetimeFigureOut">
              <a:rPr lang="es-ES" smtClean="0"/>
              <a:t>18/04/2016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279F-623F-4F76-BC5C-109D2113EF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71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71273-82DC-4A7B-AAE2-B7EDD6280517}" type="datetimeFigureOut">
              <a:rPr lang="es-ES" smtClean="0"/>
              <a:t>18/04/2016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1279F-623F-4F76-BC5C-109D2113EF6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13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ooperativamaps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827584" y="-243408"/>
            <a:ext cx="7772400" cy="1470025"/>
          </a:xfrm>
        </p:spPr>
        <p:txBody>
          <a:bodyPr>
            <a:normAutofit/>
          </a:bodyPr>
          <a:lstStyle/>
          <a:p>
            <a:r>
              <a:rPr lang="ca-ES" sz="5400" b="1" dirty="0" smtClean="0"/>
              <a:t>COOPERATIVA JAPOMAPS</a:t>
            </a:r>
            <a:endParaRPr lang="es-ES" sz="5400" b="1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25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8229600" cy="1143000"/>
          </a:xfrm>
        </p:spPr>
        <p:txBody>
          <a:bodyPr>
            <a:normAutofit/>
          </a:bodyPr>
          <a:lstStyle/>
          <a:p>
            <a:r>
              <a:rPr lang="ca-ES" sz="4800" dirty="0" smtClean="0">
                <a:latin typeface="Stencil" panose="040409050D0802020404" pitchFamily="82" charset="0"/>
              </a:rPr>
              <a:t>Caja </a:t>
            </a:r>
            <a:r>
              <a:rPr lang="ca-ES" sz="4800" dirty="0" err="1" smtClean="0">
                <a:latin typeface="Stencil" panose="040409050D0802020404" pitchFamily="82" charset="0"/>
              </a:rPr>
              <a:t>pequeña</a:t>
            </a:r>
            <a:endParaRPr lang="es-ES" sz="4800" dirty="0">
              <a:latin typeface="Stencil" panose="040409050D0802020404" pitchFamily="82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-26572" y="4149080"/>
            <a:ext cx="7200800" cy="2404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0000" dirty="0" smtClean="0">
                <a:latin typeface="Stencil" panose="040409050D0802020404" pitchFamily="82" charset="0"/>
                <a:cs typeface="Raavi" panose="020B0502040204020203" pitchFamily="34" charset="0"/>
              </a:rPr>
              <a:t>15€</a:t>
            </a:r>
            <a:endParaRPr lang="es-ES" sz="20000" dirty="0">
              <a:latin typeface="Stencil" panose="040409050D0802020404" pitchFamily="82" charset="0"/>
              <a:cs typeface="Raavi" panose="020B0502040204020203" pitchFamily="34" charset="0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4895528" y="1081098"/>
            <a:ext cx="4248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dirty="0" smtClean="0">
                <a:latin typeface="Stencil" panose="040409050D0802020404" pitchFamily="82" charset="0"/>
              </a:rPr>
              <a:t>5-10</a:t>
            </a:r>
          </a:p>
          <a:p>
            <a:pPr algn="ctr"/>
            <a:r>
              <a:rPr lang="ca-ES" sz="5400" dirty="0" smtClean="0">
                <a:latin typeface="Stencil" panose="040409050D0802020404" pitchFamily="82" charset="0"/>
              </a:rPr>
              <a:t>PRODUCTOS</a:t>
            </a:r>
            <a:endParaRPr lang="ca-ES" sz="2000" dirty="0" smtClean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1143000"/>
          </a:xfrm>
        </p:spPr>
        <p:txBody>
          <a:bodyPr>
            <a:normAutofit/>
          </a:bodyPr>
          <a:lstStyle/>
          <a:p>
            <a:r>
              <a:rPr lang="ca-ES" sz="6000" dirty="0" smtClean="0">
                <a:latin typeface="Stencil" panose="040409050D0802020404" pitchFamily="82" charset="0"/>
              </a:rPr>
              <a:t>Caja mediana</a:t>
            </a:r>
            <a:endParaRPr lang="es-ES" sz="6000" dirty="0">
              <a:latin typeface="Stencil" panose="040409050D0802020404" pitchFamily="82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0" y="4293096"/>
            <a:ext cx="7272808" cy="2404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0000" dirty="0" smtClean="0">
                <a:latin typeface="Stencil" panose="040409050D0802020404" pitchFamily="82" charset="0"/>
              </a:rPr>
              <a:t>25€</a:t>
            </a:r>
            <a:endParaRPr lang="es-ES" sz="20000" dirty="0">
              <a:latin typeface="Stencil" panose="040409050D0802020404" pitchFamily="82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4716016" y="836712"/>
            <a:ext cx="4248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dirty="0" smtClean="0">
                <a:latin typeface="Stencil" panose="040409050D0802020404" pitchFamily="82" charset="0"/>
              </a:rPr>
              <a:t>15-20</a:t>
            </a:r>
          </a:p>
          <a:p>
            <a:pPr algn="ctr"/>
            <a:r>
              <a:rPr lang="ca-ES" sz="5400" dirty="0" smtClean="0">
                <a:latin typeface="Stencil" panose="040409050D0802020404" pitchFamily="82" charset="0"/>
              </a:rPr>
              <a:t>PRODUCTOS</a:t>
            </a:r>
            <a:endParaRPr lang="ca-ES" sz="2000" dirty="0" smtClean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0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187624" y="15821"/>
            <a:ext cx="8229600" cy="1143000"/>
          </a:xfrm>
        </p:spPr>
        <p:txBody>
          <a:bodyPr>
            <a:normAutofit/>
          </a:bodyPr>
          <a:lstStyle/>
          <a:p>
            <a:r>
              <a:rPr lang="ca-ES" sz="6600" dirty="0" smtClean="0">
                <a:latin typeface="Stencil" panose="040409050D0802020404" pitchFamily="82" charset="0"/>
              </a:rPr>
              <a:t>Caja </a:t>
            </a:r>
            <a:r>
              <a:rPr lang="ca-ES" sz="6600" dirty="0" err="1" smtClean="0">
                <a:latin typeface="Stencil" panose="040409050D0802020404" pitchFamily="82" charset="0"/>
              </a:rPr>
              <a:t>gigante</a:t>
            </a:r>
            <a:endParaRPr lang="es-ES" sz="6600" dirty="0">
              <a:latin typeface="Stencil" panose="040409050D0802020404" pitchFamily="82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-28196" y="4293096"/>
            <a:ext cx="4672204" cy="2908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a-ES" sz="20000" dirty="0" smtClean="0">
                <a:latin typeface="Stencil" panose="040409050D0802020404" pitchFamily="82" charset="0"/>
              </a:rPr>
              <a:t>35</a:t>
            </a:r>
            <a:r>
              <a:rPr lang="ca-ES" sz="20000" dirty="0" smtClean="0">
                <a:latin typeface="Stencil" panose="040409050D0802020404" pitchFamily="82" charset="0"/>
              </a:rPr>
              <a:t>€</a:t>
            </a:r>
            <a:endParaRPr lang="es-ES" sz="20000" dirty="0">
              <a:latin typeface="Stencil" panose="040409050D0802020404" pitchFamily="82" charset="0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4716016" y="836712"/>
            <a:ext cx="42484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dirty="0" smtClean="0">
                <a:latin typeface="Stencil" panose="040409050D0802020404" pitchFamily="82" charset="0"/>
              </a:rPr>
              <a:t>25-30</a:t>
            </a:r>
          </a:p>
          <a:p>
            <a:pPr algn="ctr"/>
            <a:r>
              <a:rPr lang="ca-ES" sz="5400" dirty="0" smtClean="0">
                <a:latin typeface="Stencil" panose="040409050D0802020404" pitchFamily="82" charset="0"/>
              </a:rPr>
              <a:t>PRODUCTOS</a:t>
            </a:r>
            <a:endParaRPr lang="ca-ES" sz="2000" dirty="0" smtClean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8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contingut 3"/>
          <p:cNvSpPr>
            <a:spLocks noGrp="1"/>
          </p:cNvSpPr>
          <p:nvPr>
            <p:ph idx="1"/>
          </p:nvPr>
        </p:nvSpPr>
        <p:spPr>
          <a:xfrm>
            <a:off x="22514" y="4365104"/>
            <a:ext cx="5184576" cy="2276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18500" dirty="0" smtClean="0">
                <a:latin typeface="Stencil" panose="040409050D0802020404" pitchFamily="82" charset="0"/>
              </a:rPr>
              <a:t>70€</a:t>
            </a:r>
            <a:endParaRPr lang="es-ES" sz="18500" dirty="0">
              <a:latin typeface="Stencil" panose="040409050D0802020404" pitchFamily="82" charset="0"/>
            </a:endParaRPr>
          </a:p>
        </p:txBody>
      </p:sp>
      <p:sp>
        <p:nvSpPr>
          <p:cNvPr id="5" name="Títol 4"/>
          <p:cNvSpPr>
            <a:spLocks noGrp="1"/>
          </p:cNvSpPr>
          <p:nvPr>
            <p:ph type="title"/>
          </p:nvPr>
        </p:nvSpPr>
        <p:spPr>
          <a:xfrm>
            <a:off x="-252536" y="0"/>
            <a:ext cx="9865096" cy="1143000"/>
          </a:xfrm>
        </p:spPr>
        <p:txBody>
          <a:bodyPr>
            <a:noAutofit/>
          </a:bodyPr>
          <a:lstStyle/>
          <a:p>
            <a:r>
              <a:rPr lang="ca-ES" sz="5400" dirty="0" smtClean="0">
                <a:latin typeface="Stencil" panose="040409050D0802020404" pitchFamily="82" charset="0"/>
              </a:rPr>
              <a:t>CAJA SUPERGIGANTE </a:t>
            </a:r>
            <a:r>
              <a:rPr lang="ca-ES" sz="5400" b="1" dirty="0" smtClean="0">
                <a:latin typeface="Stencil" panose="040409050D0802020404" pitchFamily="82" charset="0"/>
              </a:rPr>
              <a:t>1,2kg</a:t>
            </a:r>
            <a:endParaRPr lang="es-ES" sz="5400" b="1" dirty="0">
              <a:latin typeface="Stencil" panose="040409050D0802020404" pitchFamily="82" charset="0"/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3349379" y="980728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6000" dirty="0" smtClean="0">
                <a:latin typeface="Stencil" panose="040409050D0802020404" pitchFamily="82" charset="0"/>
              </a:rPr>
              <a:t>62</a:t>
            </a:r>
          </a:p>
          <a:p>
            <a:pPr algn="ctr"/>
            <a:r>
              <a:rPr lang="ca-ES" sz="6000" dirty="0" smtClean="0">
                <a:latin typeface="Stencil" panose="040409050D0802020404" pitchFamily="82" charset="0"/>
              </a:rPr>
              <a:t>PRODUCTOS!!!</a:t>
            </a:r>
            <a:endParaRPr lang="es-ES" sz="6000" dirty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5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-108520" y="29208"/>
            <a:ext cx="9252520" cy="1143000"/>
          </a:xfrm>
        </p:spPr>
        <p:txBody>
          <a:bodyPr>
            <a:noAutofit/>
          </a:bodyPr>
          <a:lstStyle/>
          <a:p>
            <a:r>
              <a:rPr lang="es-ES" sz="5400" dirty="0" smtClean="0">
                <a:latin typeface="Stencil" panose="040409050D0802020404" pitchFamily="82" charset="0"/>
              </a:rPr>
              <a:t>Dimensiones de la caja </a:t>
            </a:r>
            <a:endParaRPr lang="es-ES" sz="5400" dirty="0">
              <a:latin typeface="Stencil" panose="040409050D0802020404" pitchFamily="82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454968" y="1600200"/>
            <a:ext cx="8229600" cy="4525963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5" t="25918" r="30740" b="22163"/>
          <a:stretch/>
        </p:blipFill>
        <p:spPr bwMode="auto">
          <a:xfrm>
            <a:off x="1478604" y="1556792"/>
            <a:ext cx="6356878" cy="487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5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a-ES" dirty="0" smtClean="0">
                <a:latin typeface="Stencil" panose="040409050D0802020404" pitchFamily="82" charset="0"/>
              </a:rPr>
              <a:t>Los </a:t>
            </a:r>
            <a:r>
              <a:rPr lang="ca-ES" dirty="0" err="1" smtClean="0">
                <a:latin typeface="Stencil" panose="040409050D0802020404" pitchFamily="82" charset="0"/>
              </a:rPr>
              <a:t>productos</a:t>
            </a:r>
            <a:r>
              <a:rPr lang="ca-ES" dirty="0" smtClean="0">
                <a:latin typeface="Stencil" panose="040409050D0802020404" pitchFamily="82" charset="0"/>
              </a:rPr>
              <a:t> que </a:t>
            </a:r>
            <a:r>
              <a:rPr lang="ca-ES" dirty="0" err="1" smtClean="0">
                <a:latin typeface="Stencil" panose="040409050D0802020404" pitchFamily="82" charset="0"/>
              </a:rPr>
              <a:t>vais</a:t>
            </a:r>
            <a:r>
              <a:rPr lang="ca-ES" dirty="0" smtClean="0">
                <a:latin typeface="Stencil" panose="040409050D0802020404" pitchFamily="82" charset="0"/>
              </a:rPr>
              <a:t> a encontrar</a:t>
            </a:r>
            <a:endParaRPr lang="es-ES" dirty="0">
              <a:latin typeface="Stencil" panose="040409050D0802020404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8" t="15081" r="28547" b="11405"/>
          <a:stretch/>
        </p:blipFill>
        <p:spPr bwMode="auto">
          <a:xfrm>
            <a:off x="2156095" y="1844824"/>
            <a:ext cx="4680520" cy="452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6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0" y="28819"/>
            <a:ext cx="9144000" cy="1143000"/>
          </a:xfrm>
        </p:spPr>
        <p:txBody>
          <a:bodyPr>
            <a:noAutofit/>
          </a:bodyPr>
          <a:lstStyle/>
          <a:p>
            <a:r>
              <a:rPr lang="ca-ES" sz="6600" dirty="0" smtClean="0">
                <a:latin typeface="Stencil" panose="040409050D0802020404" pitchFamily="82" charset="0"/>
              </a:rPr>
              <a:t>PRODUCTO ARTESANO</a:t>
            </a:r>
            <a:endParaRPr lang="es-ES" sz="6600" dirty="0">
              <a:latin typeface="Stencil" panose="040409050D0802020404" pitchFamily="82" charset="0"/>
            </a:endParaRPr>
          </a:p>
        </p:txBody>
      </p:sp>
      <p:pic>
        <p:nvPicPr>
          <p:cNvPr id="4" name="Contenidor de contingut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-1036"/>
            <a:ext cx="6552728" cy="5957025"/>
          </a:xfrm>
        </p:spPr>
      </p:pic>
      <p:sp>
        <p:nvSpPr>
          <p:cNvPr id="5" name="QuadreDeText 4"/>
          <p:cNvSpPr txBox="1"/>
          <p:nvPr/>
        </p:nvSpPr>
        <p:spPr>
          <a:xfrm>
            <a:off x="-23956" y="4092912"/>
            <a:ext cx="3491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8800" dirty="0" smtClean="0">
                <a:latin typeface="Stencil" panose="040409050D0802020404" pitchFamily="82" charset="0"/>
              </a:rPr>
              <a:t>FUET</a:t>
            </a:r>
          </a:p>
          <a:p>
            <a:r>
              <a:rPr lang="ca-ES" sz="8800" dirty="0" smtClean="0">
                <a:latin typeface="Stencil" panose="040409050D0802020404" pitchFamily="82" charset="0"/>
              </a:rPr>
              <a:t>3€</a:t>
            </a:r>
            <a:endParaRPr lang="es-ES" sz="8800" dirty="0"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7200" dirty="0" err="1" smtClean="0">
                <a:latin typeface="Stencil" panose="040409050D0802020404" pitchFamily="82" charset="0"/>
              </a:rPr>
              <a:t>cONTACTO</a:t>
            </a:r>
            <a:endParaRPr lang="es-ES" sz="7200" dirty="0">
              <a:latin typeface="Stencil" panose="040409050D0802020404" pitchFamily="82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endParaRPr lang="ca-ES" dirty="0" smtClean="0">
              <a:latin typeface="Impact" panose="020B0806030902050204" pitchFamily="34" charset="0"/>
            </a:endParaRPr>
          </a:p>
          <a:p>
            <a:endParaRPr lang="ca-ES" dirty="0">
              <a:latin typeface="Impact" panose="020B0806030902050204" pitchFamily="34" charset="0"/>
            </a:endParaRPr>
          </a:p>
          <a:p>
            <a:endParaRPr lang="ca-ES" dirty="0" smtClean="0"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ca-ES" dirty="0" smtClean="0">
                <a:latin typeface="Impact" panose="020B0806030902050204" pitchFamily="34" charset="0"/>
              </a:rPr>
              <a:t>Por si </a:t>
            </a:r>
            <a:r>
              <a:rPr lang="ca-ES" dirty="0" err="1" smtClean="0">
                <a:latin typeface="Impact" panose="020B0806030902050204" pitchFamily="34" charset="0"/>
              </a:rPr>
              <a:t>teneis</a:t>
            </a:r>
            <a:r>
              <a:rPr lang="ca-ES" dirty="0" smtClean="0">
                <a:latin typeface="Impact" panose="020B0806030902050204" pitchFamily="34" charset="0"/>
              </a:rPr>
              <a:t> </a:t>
            </a:r>
          </a:p>
          <a:p>
            <a:pPr marL="0" indent="0">
              <a:buNone/>
            </a:pPr>
            <a:r>
              <a:rPr lang="ca-ES" dirty="0" smtClean="0">
                <a:latin typeface="Impact" panose="020B0806030902050204" pitchFamily="34" charset="0"/>
              </a:rPr>
              <a:t>alguna </a:t>
            </a:r>
            <a:r>
              <a:rPr lang="ca-ES" dirty="0" err="1" smtClean="0">
                <a:latin typeface="Impact" panose="020B0806030902050204" pitchFamily="34" charset="0"/>
              </a:rPr>
              <a:t>duda</a:t>
            </a:r>
            <a:r>
              <a:rPr lang="ca-ES" smtClean="0">
                <a:latin typeface="Impact" panose="020B0806030902050204" pitchFamily="34" charset="0"/>
              </a:rPr>
              <a:t>...</a:t>
            </a:r>
            <a:endParaRPr lang="ca-ES" dirty="0">
              <a:latin typeface="Impact" panose="020B0806030902050204" pitchFamily="34" charset="0"/>
            </a:endParaRPr>
          </a:p>
          <a:p>
            <a:endParaRPr lang="ca-ES" dirty="0" smtClean="0">
              <a:latin typeface="Impact" panose="020B0806030902050204" pitchFamily="34" charset="0"/>
            </a:endParaRPr>
          </a:p>
          <a:p>
            <a:endParaRPr lang="ca-ES" dirty="0">
              <a:latin typeface="Impact" panose="020B0806030902050204" pitchFamily="34" charset="0"/>
            </a:endParaRPr>
          </a:p>
          <a:p>
            <a:pPr marL="0" indent="0">
              <a:buNone/>
            </a:pPr>
            <a:r>
              <a:rPr lang="ca-ES" sz="3600" dirty="0" smtClean="0">
                <a:latin typeface="Impact" panose="020B0806030902050204" pitchFamily="34" charset="0"/>
              </a:rPr>
              <a:t>634931879</a:t>
            </a:r>
          </a:p>
          <a:p>
            <a:pPr marL="0" indent="0">
              <a:buNone/>
            </a:pPr>
            <a:r>
              <a:rPr lang="ca-ES" sz="3600" dirty="0" smtClean="0">
                <a:latin typeface="Impact" panose="020B0806030902050204" pitchFamily="34" charset="0"/>
                <a:hlinkClick r:id="rId2"/>
              </a:rPr>
              <a:t>cooperativamaps@gmail.com</a:t>
            </a:r>
            <a:endParaRPr lang="ca-ES" sz="3600" dirty="0" smtClean="0">
              <a:latin typeface="Impact" panose="020B0806030902050204" pitchFamily="34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48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7224</TotalTime>
  <Words>52</Words>
  <Application>Microsoft Office PowerPoint</Application>
  <PresentationFormat>Presentació en pantalla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0" baseType="lpstr">
      <vt:lpstr>Tema de l'Office</vt:lpstr>
      <vt:lpstr>COOPERATIVA JAPOMAPS</vt:lpstr>
      <vt:lpstr>Caja pequeña</vt:lpstr>
      <vt:lpstr>Caja mediana</vt:lpstr>
      <vt:lpstr>Caja gigante</vt:lpstr>
      <vt:lpstr>CAJA SUPERGIGANTE 1,2kg</vt:lpstr>
      <vt:lpstr>Dimensiones de la caja </vt:lpstr>
      <vt:lpstr>Los productos que vais a encontrar</vt:lpstr>
      <vt:lpstr>PRODUCTO ARTESANO</vt:lpstr>
      <vt:lpstr>cONTACTO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COOPERATIVA JAPOMAPS</dc:title>
  <dc:creator>usuari</dc:creator>
  <cp:lastModifiedBy>usuari</cp:lastModifiedBy>
  <cp:revision>8</cp:revision>
  <dcterms:created xsi:type="dcterms:W3CDTF">2016-04-13T09:27:25Z</dcterms:created>
  <dcterms:modified xsi:type="dcterms:W3CDTF">2016-04-18T09:58:51Z</dcterms:modified>
</cp:coreProperties>
</file>