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181195-FF71-49FE-B302-214E98DEB54E}" type="datetimeFigureOut">
              <a:rPr lang="es-EC" smtClean="0"/>
              <a:t>15/3/2016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9A920C-95F6-42FE-B958-547581B4ED57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744721">
            <a:off x="2315847" y="1639845"/>
            <a:ext cx="6172200" cy="1894362"/>
          </a:xfrm>
        </p:spPr>
        <p:txBody>
          <a:bodyPr>
            <a:noAutofit/>
          </a:bodyPr>
          <a:lstStyle/>
          <a:p>
            <a:r>
              <a:rPr lang="es-EC" sz="9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Catalogo</a:t>
            </a:r>
            <a:endParaRPr lang="es-EC" sz="9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1026" name="Picture 2" descr="C:\Users\francisco\Desktop\Cta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465" y="4005063"/>
            <a:ext cx="3461102" cy="23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36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000" dirty="0" smtClean="0"/>
              <a:t>Sabores de Helados</a:t>
            </a:r>
            <a:endParaRPr lang="es-EC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C" sz="5000" dirty="0" smtClean="0"/>
              <a:t>Vainilla</a:t>
            </a:r>
          </a:p>
          <a:p>
            <a:r>
              <a:rPr lang="es-EC" sz="5000" dirty="0" smtClean="0"/>
              <a:t>Mora </a:t>
            </a:r>
          </a:p>
          <a:p>
            <a:r>
              <a:rPr lang="es-EC" sz="5000" dirty="0" smtClean="0"/>
              <a:t>Fresa</a:t>
            </a:r>
          </a:p>
          <a:p>
            <a:r>
              <a:rPr lang="es-EC" sz="5000" dirty="0" smtClean="0"/>
              <a:t>Chocolate</a:t>
            </a:r>
          </a:p>
          <a:p>
            <a:r>
              <a:rPr lang="es-EC" sz="5000" dirty="0" smtClean="0"/>
              <a:t>Maracuyá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3157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Vainilla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412776"/>
            <a:ext cx="2818538" cy="4578852"/>
          </a:xfrm>
        </p:spPr>
      </p:pic>
    </p:spTree>
    <p:extLst>
      <p:ext uri="{BB962C8B-B14F-4D97-AF65-F5344CB8AC3E}">
        <p14:creationId xmlns:p14="http://schemas.microsoft.com/office/powerpoint/2010/main" val="110551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Mora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4340969" cy="4340969"/>
          </a:xfrm>
        </p:spPr>
      </p:pic>
    </p:spTree>
    <p:extLst>
      <p:ext uri="{BB962C8B-B14F-4D97-AF65-F5344CB8AC3E}">
        <p14:creationId xmlns:p14="http://schemas.microsoft.com/office/powerpoint/2010/main" val="181850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Fresa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72816"/>
            <a:ext cx="2882248" cy="4471268"/>
          </a:xfrm>
        </p:spPr>
      </p:pic>
    </p:spTree>
    <p:extLst>
      <p:ext uri="{BB962C8B-B14F-4D97-AF65-F5344CB8AC3E}">
        <p14:creationId xmlns:p14="http://schemas.microsoft.com/office/powerpoint/2010/main" val="106821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Chocolate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87" y="1751012"/>
            <a:ext cx="3629025" cy="4572000"/>
          </a:xfrm>
        </p:spPr>
      </p:pic>
    </p:spTree>
    <p:extLst>
      <p:ext uri="{BB962C8B-B14F-4D97-AF65-F5344CB8AC3E}">
        <p14:creationId xmlns:p14="http://schemas.microsoft.com/office/powerpoint/2010/main" val="260551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Maracuyá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2041525"/>
            <a:ext cx="3228975" cy="3990975"/>
          </a:xfrm>
        </p:spPr>
      </p:pic>
    </p:spTree>
    <p:extLst>
      <p:ext uri="{BB962C8B-B14F-4D97-AF65-F5344CB8AC3E}">
        <p14:creationId xmlns:p14="http://schemas.microsoft.com/office/powerpoint/2010/main" val="429189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dirty="0" smtClean="0"/>
              <a:t>Precios</a:t>
            </a:r>
            <a:endParaRPr lang="es-EC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C" sz="5000" dirty="0" smtClean="0"/>
              <a:t>Los precios no están establecidos ya que el producto que adquirimos puede cambiar de precio.</a:t>
            </a:r>
            <a:endParaRPr lang="es-EC" sz="5000" dirty="0"/>
          </a:p>
        </p:txBody>
      </p:sp>
    </p:spTree>
    <p:extLst>
      <p:ext uri="{BB962C8B-B14F-4D97-AF65-F5344CB8AC3E}">
        <p14:creationId xmlns:p14="http://schemas.microsoft.com/office/powerpoint/2010/main" val="609328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31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Catalogo</vt:lpstr>
      <vt:lpstr>Sabores de Helados</vt:lpstr>
      <vt:lpstr>Vainilla</vt:lpstr>
      <vt:lpstr>Mora</vt:lpstr>
      <vt:lpstr>Fresa</vt:lpstr>
      <vt:lpstr>Chocolate</vt:lpstr>
      <vt:lpstr>Maracuyá</vt:lpstr>
      <vt:lpstr>Precios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Francisco Villarreal</dc:creator>
  <cp:lastModifiedBy>Francisco Villarreal</cp:lastModifiedBy>
  <cp:revision>4</cp:revision>
  <dcterms:created xsi:type="dcterms:W3CDTF">2016-03-15T21:42:20Z</dcterms:created>
  <dcterms:modified xsi:type="dcterms:W3CDTF">2016-03-15T22:19:48Z</dcterms:modified>
</cp:coreProperties>
</file>