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2792E-5211-462C-8CF2-D0991409FA07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695B305-9A35-4739-8328-FB02008E075A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000" b="1" u="none" dirty="0" smtClean="0">
              <a:solidFill>
                <a:schemeClr val="tx1"/>
              </a:solidFill>
            </a:rPr>
            <a:t>ASAMBLEA GENERAL</a:t>
          </a:r>
          <a:r>
            <a:rPr lang="es-ES" sz="1400" u="none" dirty="0" smtClean="0">
              <a:solidFill>
                <a:schemeClr val="tx1"/>
              </a:solidFill>
            </a:rPr>
            <a:t/>
          </a:r>
          <a:br>
            <a:rPr lang="es-ES" sz="1400" u="none" dirty="0" smtClean="0">
              <a:solidFill>
                <a:schemeClr val="tx1"/>
              </a:solidFill>
            </a:rPr>
          </a:br>
          <a:r>
            <a:rPr lang="es-ES" sz="1800" dirty="0" smtClean="0">
              <a:solidFill>
                <a:schemeClr val="tx1"/>
              </a:solidFill>
            </a:rPr>
            <a:t>Socios</a:t>
          </a:r>
          <a:r>
            <a:rPr lang="es-ES" sz="1400" dirty="0" smtClean="0">
              <a:solidFill>
                <a:schemeClr val="tx1"/>
              </a:solidFill>
            </a:rPr>
            <a:t> </a:t>
          </a:r>
          <a:r>
            <a:rPr lang="es-ES" sz="1800" dirty="0" smtClean="0">
              <a:solidFill>
                <a:schemeClr val="tx1"/>
              </a:solidFill>
            </a:rPr>
            <a:t>cooperativa</a:t>
          </a:r>
          <a:endParaRPr lang="es-ES_tradnl" sz="1800" dirty="0">
            <a:solidFill>
              <a:schemeClr val="tx1"/>
            </a:solidFill>
          </a:endParaRPr>
        </a:p>
      </dgm:t>
    </dgm:pt>
    <dgm:pt modelId="{270E6E9E-C083-4CA0-B9D6-4C357907FA9C}" type="parTrans" cxnId="{0EB263CB-8BE9-4ED8-9BD5-243CB6C1147F}">
      <dgm:prSet/>
      <dgm:spPr/>
      <dgm:t>
        <a:bodyPr/>
        <a:lstStyle/>
        <a:p>
          <a:endParaRPr lang="es-ES_tradnl"/>
        </a:p>
      </dgm:t>
    </dgm:pt>
    <dgm:pt modelId="{05D9E897-EC24-4330-B8E4-DBE0CC74B29C}" type="sibTrans" cxnId="{0EB263CB-8BE9-4ED8-9BD5-243CB6C1147F}">
      <dgm:prSet/>
      <dgm:spPr/>
      <dgm:t>
        <a:bodyPr/>
        <a:lstStyle/>
        <a:p>
          <a:endParaRPr lang="es-ES_tradnl"/>
        </a:p>
      </dgm:t>
    </dgm:pt>
    <dgm:pt modelId="{2726DDC6-06D4-43AE-9448-B378BA715BE8}">
      <dgm:prSet phldrT="[Texto]" custT="1"/>
      <dgm:spPr>
        <a:solidFill>
          <a:srgbClr val="FFCC00"/>
        </a:solidFill>
      </dgm:spPr>
      <dgm:t>
        <a:bodyPr/>
        <a:lstStyle/>
        <a:p>
          <a:r>
            <a:rPr lang="es-ES" sz="2400" b="1" u="none" dirty="0" smtClean="0">
              <a:solidFill>
                <a:schemeClr val="tx1"/>
              </a:solidFill>
            </a:rPr>
            <a:t>CONSEJO RECTOR</a:t>
          </a:r>
          <a:r>
            <a:rPr lang="es-ES" sz="1400" dirty="0" smtClean="0">
              <a:solidFill>
                <a:schemeClr val="tx1"/>
              </a:solidFill>
            </a:rPr>
            <a:t/>
          </a:r>
          <a:br>
            <a:rPr lang="es-ES" sz="1400" dirty="0" smtClean="0">
              <a:solidFill>
                <a:schemeClr val="tx1"/>
              </a:solidFill>
            </a:rPr>
          </a:br>
          <a:r>
            <a:rPr lang="es-ES" sz="1800" b="1" dirty="0" smtClean="0">
              <a:solidFill>
                <a:schemeClr val="tx1"/>
              </a:solidFill>
            </a:rPr>
            <a:t>Presidente: </a:t>
          </a:r>
          <a:r>
            <a:rPr lang="es-ES" sz="1800" dirty="0" smtClean="0">
              <a:solidFill>
                <a:schemeClr val="tx1"/>
              </a:solidFill>
            </a:rPr>
            <a:t>Alex Fernández</a:t>
          </a:r>
          <a:br>
            <a:rPr lang="es-ES" sz="1800" dirty="0" smtClean="0">
              <a:solidFill>
                <a:schemeClr val="tx1"/>
              </a:solidFill>
            </a:rPr>
          </a:br>
          <a:r>
            <a:rPr lang="es-ES" sz="1800" b="1" dirty="0" smtClean="0">
              <a:solidFill>
                <a:schemeClr val="tx1"/>
              </a:solidFill>
            </a:rPr>
            <a:t>Secretario:</a:t>
          </a:r>
          <a:r>
            <a:rPr lang="es-ES" sz="1800" dirty="0" smtClean="0">
              <a:solidFill>
                <a:schemeClr val="tx1"/>
              </a:solidFill>
            </a:rPr>
            <a:t> David Gabriel</a:t>
          </a:r>
          <a:br>
            <a:rPr lang="es-ES" sz="1800" dirty="0" smtClean="0">
              <a:solidFill>
                <a:schemeClr val="tx1"/>
              </a:solidFill>
            </a:rPr>
          </a:br>
          <a:r>
            <a:rPr lang="es-ES" sz="1800" b="1" dirty="0" smtClean="0">
              <a:solidFill>
                <a:schemeClr val="tx1"/>
              </a:solidFill>
            </a:rPr>
            <a:t>Tesorero: </a:t>
          </a:r>
          <a:r>
            <a:rPr lang="es-ES" sz="1800" dirty="0" smtClean="0">
              <a:solidFill>
                <a:schemeClr val="tx1"/>
              </a:solidFill>
            </a:rPr>
            <a:t>Iván Guardado</a:t>
          </a:r>
          <a:endParaRPr lang="es-ES_tradnl" sz="1400" dirty="0">
            <a:solidFill>
              <a:schemeClr val="tx1"/>
            </a:solidFill>
          </a:endParaRPr>
        </a:p>
      </dgm:t>
    </dgm:pt>
    <dgm:pt modelId="{5A3F823A-2FEE-4843-B74B-2AA6389293D4}" type="parTrans" cxnId="{A7A2BCD1-5423-42FB-A6EF-B2E1120F5567}">
      <dgm:prSet/>
      <dgm:spPr>
        <a:ln w="25400" cmpd="sng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s-ES_tradnl" baseline="0">
            <a:solidFill>
              <a:schemeClr val="accent6">
                <a:lumMod val="75000"/>
              </a:schemeClr>
            </a:solidFill>
          </a:endParaRPr>
        </a:p>
      </dgm:t>
    </dgm:pt>
    <dgm:pt modelId="{DA112504-0590-462D-B3DA-20EC433C92BC}" type="sibTrans" cxnId="{A7A2BCD1-5423-42FB-A6EF-B2E1120F5567}">
      <dgm:prSet/>
      <dgm:spPr/>
      <dgm:t>
        <a:bodyPr/>
        <a:lstStyle/>
        <a:p>
          <a:endParaRPr lang="es-ES_tradnl"/>
        </a:p>
      </dgm:t>
    </dgm:pt>
    <dgm:pt modelId="{C8776826-C4B4-4480-BE28-9D5C768A5EB6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2000" b="1" u="none" cap="all" baseline="0" dirty="0" smtClean="0">
              <a:solidFill>
                <a:schemeClr val="tx1"/>
              </a:solidFill>
            </a:rPr>
            <a:t>Dpto. Compras</a:t>
          </a:r>
          <a:r>
            <a:rPr lang="es-ES" sz="1500" u="none" dirty="0" smtClean="0">
              <a:solidFill>
                <a:schemeClr val="tx1"/>
              </a:solidFill>
            </a:rPr>
            <a:t/>
          </a:r>
          <a:br>
            <a:rPr lang="es-ES" sz="1500" u="none" dirty="0" smtClean="0">
              <a:solidFill>
                <a:schemeClr val="tx1"/>
              </a:solidFill>
            </a:rPr>
          </a:br>
          <a:r>
            <a:rPr lang="es-ES" sz="1600" b="0" dirty="0" smtClean="0">
              <a:solidFill>
                <a:schemeClr val="tx1"/>
              </a:solidFill>
            </a:rPr>
            <a:t>Rubén García</a:t>
          </a:r>
          <a:br>
            <a:rPr lang="es-ES" sz="1600" b="0" dirty="0" smtClean="0">
              <a:solidFill>
                <a:schemeClr val="tx1"/>
              </a:solidFill>
            </a:rPr>
          </a:br>
          <a:r>
            <a:rPr lang="es-ES" sz="1600" b="0" dirty="0" smtClean="0">
              <a:solidFill>
                <a:schemeClr val="tx1"/>
              </a:solidFill>
            </a:rPr>
            <a:t>Pelayo Templado</a:t>
          </a:r>
          <a:endParaRPr lang="es-ES_tradnl" sz="1600" b="0" dirty="0">
            <a:solidFill>
              <a:schemeClr val="tx1"/>
            </a:solidFill>
          </a:endParaRPr>
        </a:p>
      </dgm:t>
    </dgm:pt>
    <dgm:pt modelId="{50CC0099-EC72-497C-BB64-293216D10754}" type="parTrans" cxnId="{00798FB5-3414-4EEA-BE62-0F13637887FB}">
      <dgm:prSet/>
      <dgm:spPr>
        <a:ln w="25400" cmpd="sng">
          <a:solidFill>
            <a:schemeClr val="tx1"/>
          </a:solidFill>
        </a:ln>
      </dgm:spPr>
      <dgm:t>
        <a:bodyPr/>
        <a:lstStyle/>
        <a:p>
          <a:endParaRPr lang="es-ES_tradnl"/>
        </a:p>
      </dgm:t>
    </dgm:pt>
    <dgm:pt modelId="{70C9A84C-F063-4C35-9153-E35905756C68}" type="sibTrans" cxnId="{00798FB5-3414-4EEA-BE62-0F13637887FB}">
      <dgm:prSet/>
      <dgm:spPr/>
      <dgm:t>
        <a:bodyPr/>
        <a:lstStyle/>
        <a:p>
          <a:endParaRPr lang="es-ES_tradnl"/>
        </a:p>
      </dgm:t>
    </dgm:pt>
    <dgm:pt modelId="{FB283D93-0D20-4D30-AF58-17750E833591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900" b="1" u="none" cap="all" baseline="0" dirty="0" smtClean="0">
              <a:solidFill>
                <a:schemeClr val="tx1"/>
              </a:solidFill>
            </a:rPr>
            <a:t>Dpto. Producción</a:t>
          </a:r>
          <a:r>
            <a:rPr lang="es-ES" sz="1500" dirty="0" smtClean="0">
              <a:solidFill>
                <a:schemeClr val="tx1"/>
              </a:solidFill>
            </a:rPr>
            <a:t/>
          </a:r>
          <a:br>
            <a:rPr lang="es-ES" sz="1500" dirty="0" smtClean="0">
              <a:solidFill>
                <a:schemeClr val="tx1"/>
              </a:solidFill>
            </a:rPr>
          </a:br>
          <a:r>
            <a:rPr lang="es-ES" sz="1800" dirty="0" smtClean="0">
              <a:solidFill>
                <a:schemeClr val="tx1"/>
              </a:solidFill>
            </a:rPr>
            <a:t>Socios cooperativa</a:t>
          </a:r>
          <a:endParaRPr lang="es-ES_tradnl" sz="1500" dirty="0">
            <a:solidFill>
              <a:schemeClr val="tx1"/>
            </a:solidFill>
          </a:endParaRPr>
        </a:p>
      </dgm:t>
    </dgm:pt>
    <dgm:pt modelId="{6DC088F0-AD49-4CF0-ABAE-C8AE8BE64265}" type="parTrans" cxnId="{A36B0965-51A5-478B-9BC3-C96DE5AC01C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_tradnl"/>
        </a:p>
      </dgm:t>
    </dgm:pt>
    <dgm:pt modelId="{875E7BC7-C018-400A-A047-8442BB53C5BE}" type="sibTrans" cxnId="{A36B0965-51A5-478B-9BC3-C96DE5AC01CE}">
      <dgm:prSet/>
      <dgm:spPr/>
      <dgm:t>
        <a:bodyPr/>
        <a:lstStyle/>
        <a:p>
          <a:endParaRPr lang="es-ES_tradnl"/>
        </a:p>
      </dgm:t>
    </dgm:pt>
    <dgm:pt modelId="{0DED8A2D-0C53-442C-9A6C-E32AF04E346F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2000" b="1" u="none" cap="all" baseline="0" dirty="0" smtClean="0">
              <a:solidFill>
                <a:schemeClr val="tx1"/>
              </a:solidFill>
            </a:rPr>
            <a:t>Dpto. Comunicación</a:t>
          </a:r>
          <a:r>
            <a:rPr lang="es-ES" sz="1600" dirty="0" smtClean="0">
              <a:solidFill>
                <a:schemeClr val="tx1"/>
              </a:solidFill>
            </a:rPr>
            <a:t/>
          </a:r>
          <a:br>
            <a:rPr lang="es-ES" sz="1600" dirty="0" smtClean="0">
              <a:solidFill>
                <a:schemeClr val="tx1"/>
              </a:solidFill>
            </a:rPr>
          </a:br>
          <a:r>
            <a:rPr lang="es-ES" sz="1600" b="0" dirty="0" smtClean="0">
              <a:solidFill>
                <a:schemeClr val="tx1"/>
              </a:solidFill>
            </a:rPr>
            <a:t>Mario González</a:t>
          </a:r>
          <a:br>
            <a:rPr lang="es-ES" sz="1600" b="0" dirty="0" smtClean="0">
              <a:solidFill>
                <a:schemeClr val="tx1"/>
              </a:solidFill>
            </a:rPr>
          </a:br>
          <a:r>
            <a:rPr lang="es-ES" sz="1600" b="0" dirty="0" err="1" smtClean="0">
              <a:solidFill>
                <a:schemeClr val="tx1"/>
              </a:solidFill>
            </a:rPr>
            <a:t>Izaura</a:t>
          </a:r>
          <a:r>
            <a:rPr lang="es-ES" sz="1600" b="0" dirty="0" smtClean="0">
              <a:solidFill>
                <a:schemeClr val="tx1"/>
              </a:solidFill>
            </a:rPr>
            <a:t> </a:t>
          </a:r>
          <a:r>
            <a:rPr lang="es-ES" sz="1600" b="0" dirty="0" err="1" smtClean="0">
              <a:solidFill>
                <a:schemeClr val="tx1"/>
              </a:solidFill>
            </a:rPr>
            <a:t>Penela</a:t>
          </a:r>
          <a:endParaRPr lang="es-ES_tradnl" sz="1600" b="0" dirty="0">
            <a:solidFill>
              <a:schemeClr val="tx1"/>
            </a:solidFill>
          </a:endParaRPr>
        </a:p>
      </dgm:t>
    </dgm:pt>
    <dgm:pt modelId="{DE1FB15E-5604-41EA-8B88-16453719FE1D}" type="parTrans" cxnId="{ACD63217-2A4A-4C49-92A6-174FDC43F34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_tradnl"/>
        </a:p>
      </dgm:t>
    </dgm:pt>
    <dgm:pt modelId="{C7269E62-57EB-403D-B3C0-A374A31FA040}" type="sibTrans" cxnId="{ACD63217-2A4A-4C49-92A6-174FDC43F347}">
      <dgm:prSet/>
      <dgm:spPr/>
      <dgm:t>
        <a:bodyPr/>
        <a:lstStyle/>
        <a:p>
          <a:endParaRPr lang="es-ES_tradnl"/>
        </a:p>
      </dgm:t>
    </dgm:pt>
    <dgm:pt modelId="{4325F619-314C-4798-9E37-0A99D73FF62C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2000" b="1" u="none" cap="all" baseline="0" dirty="0" smtClean="0">
              <a:solidFill>
                <a:schemeClr val="tx1"/>
              </a:solidFill>
            </a:rPr>
            <a:t>Dpto. marketing</a:t>
          </a:r>
          <a:r>
            <a:rPr lang="es-ES" sz="1500" dirty="0" smtClean="0">
              <a:solidFill>
                <a:schemeClr val="tx1"/>
              </a:solidFill>
            </a:rPr>
            <a:t/>
          </a:r>
          <a:br>
            <a:rPr lang="es-ES" sz="1500" dirty="0" smtClean="0">
              <a:solidFill>
                <a:schemeClr val="tx1"/>
              </a:solidFill>
            </a:rPr>
          </a:br>
          <a:r>
            <a:rPr lang="es-ES" sz="1800" dirty="0" err="1" smtClean="0">
              <a:solidFill>
                <a:schemeClr val="tx1"/>
              </a:solidFill>
            </a:rPr>
            <a:t>Adina</a:t>
          </a:r>
          <a:r>
            <a:rPr lang="es-ES" sz="1800" dirty="0" smtClean="0">
              <a:solidFill>
                <a:schemeClr val="tx1"/>
              </a:solidFill>
            </a:rPr>
            <a:t> </a:t>
          </a:r>
          <a:r>
            <a:rPr lang="es-ES" sz="1800" dirty="0" err="1" smtClean="0">
              <a:solidFill>
                <a:schemeClr val="tx1"/>
              </a:solidFill>
            </a:rPr>
            <a:t>Clamba</a:t>
          </a:r>
          <a:r>
            <a:rPr lang="es-ES" sz="1800" dirty="0" smtClean="0">
              <a:solidFill>
                <a:schemeClr val="tx1"/>
              </a:solidFill>
            </a:rPr>
            <a:t/>
          </a:r>
          <a:br>
            <a:rPr lang="es-ES" sz="1800" dirty="0" smtClean="0">
              <a:solidFill>
                <a:schemeClr val="tx1"/>
              </a:solidFill>
            </a:rPr>
          </a:br>
          <a:r>
            <a:rPr lang="es-ES" sz="1800" dirty="0" smtClean="0">
              <a:solidFill>
                <a:schemeClr val="tx1"/>
              </a:solidFill>
            </a:rPr>
            <a:t>Alba </a:t>
          </a:r>
          <a:r>
            <a:rPr lang="es-ES" sz="1800" dirty="0" err="1" smtClean="0">
              <a:solidFill>
                <a:schemeClr val="tx1"/>
              </a:solidFill>
            </a:rPr>
            <a:t>Morais</a:t>
          </a:r>
          <a:r>
            <a:rPr lang="es-ES" sz="1800" dirty="0" smtClean="0">
              <a:solidFill>
                <a:schemeClr val="tx1"/>
              </a:solidFill>
            </a:rPr>
            <a:t/>
          </a:r>
          <a:br>
            <a:rPr lang="es-ES" sz="1800" dirty="0" smtClean="0">
              <a:solidFill>
                <a:schemeClr val="tx1"/>
              </a:solidFill>
            </a:rPr>
          </a:br>
          <a:r>
            <a:rPr lang="es-ES" sz="1800" dirty="0" smtClean="0">
              <a:solidFill>
                <a:schemeClr val="tx1"/>
              </a:solidFill>
            </a:rPr>
            <a:t>Diego </a:t>
          </a:r>
          <a:r>
            <a:rPr lang="es-ES" sz="1800" dirty="0" smtClean="0">
              <a:solidFill>
                <a:schemeClr val="tx1"/>
              </a:solidFill>
            </a:rPr>
            <a:t>Ordóñez</a:t>
          </a:r>
          <a:endParaRPr lang="es-ES_tradnl" sz="1500" dirty="0">
            <a:solidFill>
              <a:schemeClr val="tx1"/>
            </a:solidFill>
          </a:endParaRPr>
        </a:p>
      </dgm:t>
    </dgm:pt>
    <dgm:pt modelId="{2925B34E-786C-48F8-9078-93049D52FA4D}" type="parTrans" cxnId="{947BEC0D-0F43-420F-B835-3210A174BF0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_tradnl"/>
        </a:p>
      </dgm:t>
    </dgm:pt>
    <dgm:pt modelId="{982E7F82-A68A-4E78-A884-017053B198E1}" type="sibTrans" cxnId="{947BEC0D-0F43-420F-B835-3210A174BF0E}">
      <dgm:prSet/>
      <dgm:spPr/>
      <dgm:t>
        <a:bodyPr/>
        <a:lstStyle/>
        <a:p>
          <a:endParaRPr lang="es-ES_tradnl"/>
        </a:p>
      </dgm:t>
    </dgm:pt>
    <dgm:pt modelId="{6C5B661A-B653-477A-A37A-D2AB83B8B998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2000" b="1" u="none" cap="all" baseline="0" dirty="0" smtClean="0">
              <a:solidFill>
                <a:schemeClr val="tx1"/>
              </a:solidFill>
            </a:rPr>
            <a:t>Dpto</a:t>
          </a:r>
          <a:r>
            <a:rPr lang="es-ES" sz="2000" b="1" u="none" dirty="0" smtClean="0">
              <a:solidFill>
                <a:schemeClr val="tx1"/>
              </a:solidFill>
            </a:rPr>
            <a:t>. </a:t>
          </a:r>
          <a:r>
            <a:rPr lang="es-ES" sz="2000" b="1" u="none" cap="all" baseline="0" dirty="0" smtClean="0">
              <a:solidFill>
                <a:schemeClr val="tx1"/>
              </a:solidFill>
            </a:rPr>
            <a:t>admón</a:t>
          </a:r>
          <a:r>
            <a:rPr lang="es-ES" sz="1500" dirty="0" smtClean="0">
              <a:solidFill>
                <a:schemeClr val="tx1"/>
              </a:solidFill>
            </a:rPr>
            <a:t>.</a:t>
          </a:r>
          <a:br>
            <a:rPr lang="es-ES" sz="1500" dirty="0" smtClean="0">
              <a:solidFill>
                <a:schemeClr val="tx1"/>
              </a:solidFill>
            </a:rPr>
          </a:br>
          <a:r>
            <a:rPr lang="es-ES" sz="1600" dirty="0" smtClean="0">
              <a:solidFill>
                <a:schemeClr val="tx1"/>
              </a:solidFill>
            </a:rPr>
            <a:t>José Manuel García</a:t>
          </a:r>
          <a:br>
            <a:rPr lang="es-ES" sz="1600" dirty="0" smtClean="0">
              <a:solidFill>
                <a:schemeClr val="tx1"/>
              </a:solidFill>
            </a:rPr>
          </a:br>
          <a:r>
            <a:rPr lang="es-ES" sz="1600" dirty="0" smtClean="0">
              <a:solidFill>
                <a:schemeClr val="tx1"/>
              </a:solidFill>
            </a:rPr>
            <a:t>Iván Guardado</a:t>
          </a:r>
          <a:br>
            <a:rPr lang="es-ES" sz="1600" dirty="0" smtClean="0">
              <a:solidFill>
                <a:schemeClr val="tx1"/>
              </a:solidFill>
            </a:rPr>
          </a:br>
          <a:r>
            <a:rPr lang="es-ES" sz="1600" dirty="0" smtClean="0">
              <a:solidFill>
                <a:schemeClr val="tx1"/>
              </a:solidFill>
            </a:rPr>
            <a:t>Alejandra Rodríguez</a:t>
          </a:r>
          <a:endParaRPr lang="es-ES_tradnl" sz="1500" dirty="0">
            <a:solidFill>
              <a:schemeClr val="tx1"/>
            </a:solidFill>
          </a:endParaRPr>
        </a:p>
      </dgm:t>
    </dgm:pt>
    <dgm:pt modelId="{4865C5F4-E3F3-4E6C-8568-6C1DC23E9F40}" type="parTrans" cxnId="{8481A679-AE92-4FA5-9727-F28A0667A1F2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_tradnl"/>
        </a:p>
      </dgm:t>
    </dgm:pt>
    <dgm:pt modelId="{63DF7DD0-363D-41CA-AC7B-36DAA75AB105}" type="sibTrans" cxnId="{8481A679-AE92-4FA5-9727-F28A0667A1F2}">
      <dgm:prSet/>
      <dgm:spPr/>
      <dgm:t>
        <a:bodyPr/>
        <a:lstStyle/>
        <a:p>
          <a:endParaRPr lang="es-ES_tradnl"/>
        </a:p>
      </dgm:t>
    </dgm:pt>
    <dgm:pt modelId="{F6175738-F634-48BF-A782-4A2285871CD5}" type="pres">
      <dgm:prSet presAssocID="{3DE2792E-5211-462C-8CF2-D0991409FA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53DF743-74D2-43DD-A645-F81846081C18}" type="pres">
      <dgm:prSet presAssocID="{C695B305-9A35-4739-8328-FB02008E075A}" presName="root1" presStyleCnt="0"/>
      <dgm:spPr/>
    </dgm:pt>
    <dgm:pt modelId="{118C5205-F2C9-4824-97E8-DBA9D42E3899}" type="pres">
      <dgm:prSet presAssocID="{C695B305-9A35-4739-8328-FB02008E075A}" presName="LevelOneTextNode" presStyleLbl="node0" presStyleIdx="0" presStyleCnt="1" custScaleX="142201" custScaleY="17706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82246FA4-4795-4CF7-A014-6E8A89634DB0}" type="pres">
      <dgm:prSet presAssocID="{C695B305-9A35-4739-8328-FB02008E075A}" presName="level2hierChild" presStyleCnt="0"/>
      <dgm:spPr/>
    </dgm:pt>
    <dgm:pt modelId="{F05E2A84-0ECA-4A04-A418-B07EF2405873}" type="pres">
      <dgm:prSet presAssocID="{5A3F823A-2FEE-4843-B74B-2AA6389293D4}" presName="conn2-1" presStyleLbl="parChTrans1D2" presStyleIdx="0" presStyleCnt="1"/>
      <dgm:spPr/>
      <dgm:t>
        <a:bodyPr/>
        <a:lstStyle/>
        <a:p>
          <a:endParaRPr lang="es-ES_tradnl"/>
        </a:p>
      </dgm:t>
    </dgm:pt>
    <dgm:pt modelId="{62465A12-775B-4F34-87E4-69FC0B4F73E7}" type="pres">
      <dgm:prSet presAssocID="{5A3F823A-2FEE-4843-B74B-2AA6389293D4}" presName="connTx" presStyleLbl="parChTrans1D2" presStyleIdx="0" presStyleCnt="1"/>
      <dgm:spPr/>
      <dgm:t>
        <a:bodyPr/>
        <a:lstStyle/>
        <a:p>
          <a:endParaRPr lang="es-ES_tradnl"/>
        </a:p>
      </dgm:t>
    </dgm:pt>
    <dgm:pt modelId="{0A4F596D-45A0-4EE0-B1E6-689B91CB8BB4}" type="pres">
      <dgm:prSet presAssocID="{2726DDC6-06D4-43AE-9448-B378BA715BE8}" presName="root2" presStyleCnt="0"/>
      <dgm:spPr/>
    </dgm:pt>
    <dgm:pt modelId="{EFF50A11-F09A-4DBA-8411-346B424228F7}" type="pres">
      <dgm:prSet presAssocID="{2726DDC6-06D4-43AE-9448-B378BA715BE8}" presName="LevelTwoTextNode" presStyleLbl="node2" presStyleIdx="0" presStyleCnt="1" custScaleX="171755" custScaleY="19545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F37C7D6-E4B1-4931-AA5C-B27485CBB748}" type="pres">
      <dgm:prSet presAssocID="{2726DDC6-06D4-43AE-9448-B378BA715BE8}" presName="level3hierChild" presStyleCnt="0"/>
      <dgm:spPr/>
    </dgm:pt>
    <dgm:pt modelId="{C34DF9F3-5498-41ED-8740-E81191DD746A}" type="pres">
      <dgm:prSet presAssocID="{50CC0099-EC72-497C-BB64-293216D10754}" presName="conn2-1" presStyleLbl="parChTrans1D3" presStyleIdx="0" presStyleCnt="5"/>
      <dgm:spPr/>
      <dgm:t>
        <a:bodyPr/>
        <a:lstStyle/>
        <a:p>
          <a:endParaRPr lang="es-ES_tradnl"/>
        </a:p>
      </dgm:t>
    </dgm:pt>
    <dgm:pt modelId="{EDE16BCA-E9E7-4660-9BB1-F4CA4024A2AA}" type="pres">
      <dgm:prSet presAssocID="{50CC0099-EC72-497C-BB64-293216D10754}" presName="connTx" presStyleLbl="parChTrans1D3" presStyleIdx="0" presStyleCnt="5"/>
      <dgm:spPr/>
      <dgm:t>
        <a:bodyPr/>
        <a:lstStyle/>
        <a:p>
          <a:endParaRPr lang="es-ES_tradnl"/>
        </a:p>
      </dgm:t>
    </dgm:pt>
    <dgm:pt modelId="{6FA859AB-BCB6-41F8-BEAE-4078A3060DFF}" type="pres">
      <dgm:prSet presAssocID="{C8776826-C4B4-4480-BE28-9D5C768A5EB6}" presName="root2" presStyleCnt="0"/>
      <dgm:spPr/>
    </dgm:pt>
    <dgm:pt modelId="{7585C0F3-F252-435E-B512-4D8080CA64CE}" type="pres">
      <dgm:prSet presAssocID="{C8776826-C4B4-4480-BE28-9D5C768A5EB6}" presName="LevelTwoTextNode" presStyleLbl="node3" presStyleIdx="0" presStyleCnt="5" custScaleX="163434" custScaleY="10861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6567C41-066C-4E4C-AD76-00FBA5326656}" type="pres">
      <dgm:prSet presAssocID="{C8776826-C4B4-4480-BE28-9D5C768A5EB6}" presName="level3hierChild" presStyleCnt="0"/>
      <dgm:spPr/>
    </dgm:pt>
    <dgm:pt modelId="{6954B1C5-E257-41A0-BAE8-CEEA2F633ED4}" type="pres">
      <dgm:prSet presAssocID="{6DC088F0-AD49-4CF0-ABAE-C8AE8BE64265}" presName="conn2-1" presStyleLbl="parChTrans1D3" presStyleIdx="1" presStyleCnt="5"/>
      <dgm:spPr/>
      <dgm:t>
        <a:bodyPr/>
        <a:lstStyle/>
        <a:p>
          <a:endParaRPr lang="es-ES_tradnl"/>
        </a:p>
      </dgm:t>
    </dgm:pt>
    <dgm:pt modelId="{F89543B2-1993-4C94-9F48-6EE26C048ED6}" type="pres">
      <dgm:prSet presAssocID="{6DC088F0-AD49-4CF0-ABAE-C8AE8BE64265}" presName="connTx" presStyleLbl="parChTrans1D3" presStyleIdx="1" presStyleCnt="5"/>
      <dgm:spPr/>
      <dgm:t>
        <a:bodyPr/>
        <a:lstStyle/>
        <a:p>
          <a:endParaRPr lang="es-ES_tradnl"/>
        </a:p>
      </dgm:t>
    </dgm:pt>
    <dgm:pt modelId="{C7189B9B-BE36-45FB-9E5A-A064A37B0341}" type="pres">
      <dgm:prSet presAssocID="{FB283D93-0D20-4D30-AF58-17750E833591}" presName="root2" presStyleCnt="0"/>
      <dgm:spPr/>
    </dgm:pt>
    <dgm:pt modelId="{72CEA96A-B5E4-400C-9CFA-B3FF11EAC105}" type="pres">
      <dgm:prSet presAssocID="{FB283D93-0D20-4D30-AF58-17750E833591}" presName="LevelTwoTextNode" presStyleLbl="node3" presStyleIdx="1" presStyleCnt="5" custScaleX="163434" custScaleY="11207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3CE1C49-D09B-49AF-B115-79FA2512144E}" type="pres">
      <dgm:prSet presAssocID="{FB283D93-0D20-4D30-AF58-17750E833591}" presName="level3hierChild" presStyleCnt="0"/>
      <dgm:spPr/>
    </dgm:pt>
    <dgm:pt modelId="{34AE9A21-557D-4DF6-807D-3B2EC50B201A}" type="pres">
      <dgm:prSet presAssocID="{2925B34E-786C-48F8-9078-93049D52FA4D}" presName="conn2-1" presStyleLbl="parChTrans1D3" presStyleIdx="2" presStyleCnt="5"/>
      <dgm:spPr/>
      <dgm:t>
        <a:bodyPr/>
        <a:lstStyle/>
        <a:p>
          <a:endParaRPr lang="es-ES_tradnl"/>
        </a:p>
      </dgm:t>
    </dgm:pt>
    <dgm:pt modelId="{3E8BE249-9077-454C-B9E6-5D0BCE580043}" type="pres">
      <dgm:prSet presAssocID="{2925B34E-786C-48F8-9078-93049D52FA4D}" presName="connTx" presStyleLbl="parChTrans1D3" presStyleIdx="2" presStyleCnt="5"/>
      <dgm:spPr/>
      <dgm:t>
        <a:bodyPr/>
        <a:lstStyle/>
        <a:p>
          <a:endParaRPr lang="es-ES_tradnl"/>
        </a:p>
      </dgm:t>
    </dgm:pt>
    <dgm:pt modelId="{0605D49E-7B76-4400-91E6-86E3AB83F66B}" type="pres">
      <dgm:prSet presAssocID="{4325F619-314C-4798-9E37-0A99D73FF62C}" presName="root2" presStyleCnt="0"/>
      <dgm:spPr/>
    </dgm:pt>
    <dgm:pt modelId="{C0C2DA76-2E4C-45D9-8C16-7B11C84A1434}" type="pres">
      <dgm:prSet presAssocID="{4325F619-314C-4798-9E37-0A99D73FF62C}" presName="LevelTwoTextNode" presStyleLbl="node3" presStyleIdx="2" presStyleCnt="5" custScaleX="162103" custScaleY="13131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A135BAA-3DD6-49B4-8AAD-041185257941}" type="pres">
      <dgm:prSet presAssocID="{4325F619-314C-4798-9E37-0A99D73FF62C}" presName="level3hierChild" presStyleCnt="0"/>
      <dgm:spPr/>
    </dgm:pt>
    <dgm:pt modelId="{A37BF6D6-F561-4D39-BEAC-5EF6800E244B}" type="pres">
      <dgm:prSet presAssocID="{4865C5F4-E3F3-4E6C-8568-6C1DC23E9F40}" presName="conn2-1" presStyleLbl="parChTrans1D3" presStyleIdx="3" presStyleCnt="5"/>
      <dgm:spPr/>
      <dgm:t>
        <a:bodyPr/>
        <a:lstStyle/>
        <a:p>
          <a:endParaRPr lang="es-ES_tradnl"/>
        </a:p>
      </dgm:t>
    </dgm:pt>
    <dgm:pt modelId="{A8D6AD3F-9EB2-4011-8472-F2F7E9A7BB70}" type="pres">
      <dgm:prSet presAssocID="{4865C5F4-E3F3-4E6C-8568-6C1DC23E9F40}" presName="connTx" presStyleLbl="parChTrans1D3" presStyleIdx="3" presStyleCnt="5"/>
      <dgm:spPr/>
      <dgm:t>
        <a:bodyPr/>
        <a:lstStyle/>
        <a:p>
          <a:endParaRPr lang="es-ES_tradnl"/>
        </a:p>
      </dgm:t>
    </dgm:pt>
    <dgm:pt modelId="{1EAC4375-28A8-45D0-9718-9BC32FDFA8B2}" type="pres">
      <dgm:prSet presAssocID="{6C5B661A-B653-477A-A37A-D2AB83B8B998}" presName="root2" presStyleCnt="0"/>
      <dgm:spPr/>
    </dgm:pt>
    <dgm:pt modelId="{E79C7AEF-FD54-4B06-926D-59430907ECD1}" type="pres">
      <dgm:prSet presAssocID="{6C5B661A-B653-477A-A37A-D2AB83B8B998}" presName="LevelTwoTextNode" presStyleLbl="node3" presStyleIdx="3" presStyleCnt="5" custScaleX="162892" custScaleY="12341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C0ADA25-46FC-41E8-8385-4AF3F6BE8E4B}" type="pres">
      <dgm:prSet presAssocID="{6C5B661A-B653-477A-A37A-D2AB83B8B998}" presName="level3hierChild" presStyleCnt="0"/>
      <dgm:spPr/>
    </dgm:pt>
    <dgm:pt modelId="{00150AC3-99B5-440A-9B1E-5552B7BF39C3}" type="pres">
      <dgm:prSet presAssocID="{DE1FB15E-5604-41EA-8B88-16453719FE1D}" presName="conn2-1" presStyleLbl="parChTrans1D3" presStyleIdx="4" presStyleCnt="5"/>
      <dgm:spPr/>
      <dgm:t>
        <a:bodyPr/>
        <a:lstStyle/>
        <a:p>
          <a:endParaRPr lang="es-ES_tradnl"/>
        </a:p>
      </dgm:t>
    </dgm:pt>
    <dgm:pt modelId="{0896DC8D-EEF1-44CE-90A7-2B827046A3FC}" type="pres">
      <dgm:prSet presAssocID="{DE1FB15E-5604-41EA-8B88-16453719FE1D}" presName="connTx" presStyleLbl="parChTrans1D3" presStyleIdx="4" presStyleCnt="5"/>
      <dgm:spPr/>
      <dgm:t>
        <a:bodyPr/>
        <a:lstStyle/>
        <a:p>
          <a:endParaRPr lang="es-ES_tradnl"/>
        </a:p>
      </dgm:t>
    </dgm:pt>
    <dgm:pt modelId="{11335AA8-E7BD-416A-BF0E-F32D6C7AACA1}" type="pres">
      <dgm:prSet presAssocID="{0DED8A2D-0C53-442C-9A6C-E32AF04E346F}" presName="root2" presStyleCnt="0"/>
      <dgm:spPr/>
    </dgm:pt>
    <dgm:pt modelId="{EC938561-0278-4502-8D2C-0A724B762C35}" type="pres">
      <dgm:prSet presAssocID="{0DED8A2D-0C53-442C-9A6C-E32AF04E346F}" presName="LevelTwoTextNode" presStyleLbl="node3" presStyleIdx="4" presStyleCnt="5" custScaleX="162103" custScaleY="13863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807F111-AF9B-4811-AB33-0B1E5E424539}" type="pres">
      <dgm:prSet presAssocID="{0DED8A2D-0C53-442C-9A6C-E32AF04E346F}" presName="level3hierChild" presStyleCnt="0"/>
      <dgm:spPr/>
    </dgm:pt>
  </dgm:ptLst>
  <dgm:cxnLst>
    <dgm:cxn modelId="{CBAB4097-C710-449B-B1F2-F75326B921AF}" type="presOf" srcId="{C8776826-C4B4-4480-BE28-9D5C768A5EB6}" destId="{7585C0F3-F252-435E-B512-4D8080CA64CE}" srcOrd="0" destOrd="0" presId="urn:microsoft.com/office/officeart/2005/8/layout/hierarchy2"/>
    <dgm:cxn modelId="{188E15EA-E841-4B79-9245-7C11AD41EF62}" type="presOf" srcId="{6C5B661A-B653-477A-A37A-D2AB83B8B998}" destId="{E79C7AEF-FD54-4B06-926D-59430907ECD1}" srcOrd="0" destOrd="0" presId="urn:microsoft.com/office/officeart/2005/8/layout/hierarchy2"/>
    <dgm:cxn modelId="{0EB263CB-8BE9-4ED8-9BD5-243CB6C1147F}" srcId="{3DE2792E-5211-462C-8CF2-D0991409FA07}" destId="{C695B305-9A35-4739-8328-FB02008E075A}" srcOrd="0" destOrd="0" parTransId="{270E6E9E-C083-4CA0-B9D6-4C357907FA9C}" sibTransId="{05D9E897-EC24-4330-B8E4-DBE0CC74B29C}"/>
    <dgm:cxn modelId="{9388E2FD-6FC8-44C7-B339-AF24EFFEF2B1}" type="presOf" srcId="{FB283D93-0D20-4D30-AF58-17750E833591}" destId="{72CEA96A-B5E4-400C-9CFA-B3FF11EAC105}" srcOrd="0" destOrd="0" presId="urn:microsoft.com/office/officeart/2005/8/layout/hierarchy2"/>
    <dgm:cxn modelId="{8481A679-AE92-4FA5-9727-F28A0667A1F2}" srcId="{2726DDC6-06D4-43AE-9448-B378BA715BE8}" destId="{6C5B661A-B653-477A-A37A-D2AB83B8B998}" srcOrd="3" destOrd="0" parTransId="{4865C5F4-E3F3-4E6C-8568-6C1DC23E9F40}" sibTransId="{63DF7DD0-363D-41CA-AC7B-36DAA75AB105}"/>
    <dgm:cxn modelId="{ACD63217-2A4A-4C49-92A6-174FDC43F347}" srcId="{2726DDC6-06D4-43AE-9448-B378BA715BE8}" destId="{0DED8A2D-0C53-442C-9A6C-E32AF04E346F}" srcOrd="4" destOrd="0" parTransId="{DE1FB15E-5604-41EA-8B88-16453719FE1D}" sibTransId="{C7269E62-57EB-403D-B3C0-A374A31FA040}"/>
    <dgm:cxn modelId="{8901B147-D932-490E-9533-DE0181E68657}" type="presOf" srcId="{4865C5F4-E3F3-4E6C-8568-6C1DC23E9F40}" destId="{A37BF6D6-F561-4D39-BEAC-5EF6800E244B}" srcOrd="0" destOrd="0" presId="urn:microsoft.com/office/officeart/2005/8/layout/hierarchy2"/>
    <dgm:cxn modelId="{91307EB7-F26B-458B-A717-80A3FC569595}" type="presOf" srcId="{2925B34E-786C-48F8-9078-93049D52FA4D}" destId="{34AE9A21-557D-4DF6-807D-3B2EC50B201A}" srcOrd="0" destOrd="0" presId="urn:microsoft.com/office/officeart/2005/8/layout/hierarchy2"/>
    <dgm:cxn modelId="{64D756F7-E53C-4FB1-8E90-AF33A9E583EA}" type="presOf" srcId="{4325F619-314C-4798-9E37-0A99D73FF62C}" destId="{C0C2DA76-2E4C-45D9-8C16-7B11C84A1434}" srcOrd="0" destOrd="0" presId="urn:microsoft.com/office/officeart/2005/8/layout/hierarchy2"/>
    <dgm:cxn modelId="{9DBD877C-C556-4CC2-B01B-ECB1235B35A7}" type="presOf" srcId="{2925B34E-786C-48F8-9078-93049D52FA4D}" destId="{3E8BE249-9077-454C-B9E6-5D0BCE580043}" srcOrd="1" destOrd="0" presId="urn:microsoft.com/office/officeart/2005/8/layout/hierarchy2"/>
    <dgm:cxn modelId="{565FE617-9F7B-4286-A561-1B00D1D841BD}" type="presOf" srcId="{DE1FB15E-5604-41EA-8B88-16453719FE1D}" destId="{0896DC8D-EEF1-44CE-90A7-2B827046A3FC}" srcOrd="1" destOrd="0" presId="urn:microsoft.com/office/officeart/2005/8/layout/hierarchy2"/>
    <dgm:cxn modelId="{208C5BCD-4A45-464D-A584-018EFCB9080A}" type="presOf" srcId="{0DED8A2D-0C53-442C-9A6C-E32AF04E346F}" destId="{EC938561-0278-4502-8D2C-0A724B762C35}" srcOrd="0" destOrd="0" presId="urn:microsoft.com/office/officeart/2005/8/layout/hierarchy2"/>
    <dgm:cxn modelId="{D3991FD1-847D-42FE-A263-167C8D6882CE}" type="presOf" srcId="{3DE2792E-5211-462C-8CF2-D0991409FA07}" destId="{F6175738-F634-48BF-A782-4A2285871CD5}" srcOrd="0" destOrd="0" presId="urn:microsoft.com/office/officeart/2005/8/layout/hierarchy2"/>
    <dgm:cxn modelId="{A7A2BCD1-5423-42FB-A6EF-B2E1120F5567}" srcId="{C695B305-9A35-4739-8328-FB02008E075A}" destId="{2726DDC6-06D4-43AE-9448-B378BA715BE8}" srcOrd="0" destOrd="0" parTransId="{5A3F823A-2FEE-4843-B74B-2AA6389293D4}" sibTransId="{DA112504-0590-462D-B3DA-20EC433C92BC}"/>
    <dgm:cxn modelId="{D947FCB9-4748-4068-A782-EC605D685F48}" type="presOf" srcId="{5A3F823A-2FEE-4843-B74B-2AA6389293D4}" destId="{F05E2A84-0ECA-4A04-A418-B07EF2405873}" srcOrd="0" destOrd="0" presId="urn:microsoft.com/office/officeart/2005/8/layout/hierarchy2"/>
    <dgm:cxn modelId="{A27AF4A6-3AE7-44F8-86DE-680289F78CED}" type="presOf" srcId="{6DC088F0-AD49-4CF0-ABAE-C8AE8BE64265}" destId="{6954B1C5-E257-41A0-BAE8-CEEA2F633ED4}" srcOrd="0" destOrd="0" presId="urn:microsoft.com/office/officeart/2005/8/layout/hierarchy2"/>
    <dgm:cxn modelId="{AEE6841B-A594-4CDB-9419-A5DE2F90FBB4}" type="presOf" srcId="{50CC0099-EC72-497C-BB64-293216D10754}" destId="{C34DF9F3-5498-41ED-8740-E81191DD746A}" srcOrd="0" destOrd="0" presId="urn:microsoft.com/office/officeart/2005/8/layout/hierarchy2"/>
    <dgm:cxn modelId="{F87E3308-94BC-486D-AE0A-9E9F5FD06B72}" type="presOf" srcId="{2726DDC6-06D4-43AE-9448-B378BA715BE8}" destId="{EFF50A11-F09A-4DBA-8411-346B424228F7}" srcOrd="0" destOrd="0" presId="urn:microsoft.com/office/officeart/2005/8/layout/hierarchy2"/>
    <dgm:cxn modelId="{2579376F-005F-4531-8C64-65EAF843395E}" type="presOf" srcId="{50CC0099-EC72-497C-BB64-293216D10754}" destId="{EDE16BCA-E9E7-4660-9BB1-F4CA4024A2AA}" srcOrd="1" destOrd="0" presId="urn:microsoft.com/office/officeart/2005/8/layout/hierarchy2"/>
    <dgm:cxn modelId="{A36B0965-51A5-478B-9BC3-C96DE5AC01CE}" srcId="{2726DDC6-06D4-43AE-9448-B378BA715BE8}" destId="{FB283D93-0D20-4D30-AF58-17750E833591}" srcOrd="1" destOrd="0" parTransId="{6DC088F0-AD49-4CF0-ABAE-C8AE8BE64265}" sibTransId="{875E7BC7-C018-400A-A047-8442BB53C5BE}"/>
    <dgm:cxn modelId="{AE671422-0CD9-48BC-B107-74372090EA5A}" type="presOf" srcId="{DE1FB15E-5604-41EA-8B88-16453719FE1D}" destId="{00150AC3-99B5-440A-9B1E-5552B7BF39C3}" srcOrd="0" destOrd="0" presId="urn:microsoft.com/office/officeart/2005/8/layout/hierarchy2"/>
    <dgm:cxn modelId="{7CEA8408-DC30-49FB-984C-D291F32C832D}" type="presOf" srcId="{4865C5F4-E3F3-4E6C-8568-6C1DC23E9F40}" destId="{A8D6AD3F-9EB2-4011-8472-F2F7E9A7BB70}" srcOrd="1" destOrd="0" presId="urn:microsoft.com/office/officeart/2005/8/layout/hierarchy2"/>
    <dgm:cxn modelId="{00798FB5-3414-4EEA-BE62-0F13637887FB}" srcId="{2726DDC6-06D4-43AE-9448-B378BA715BE8}" destId="{C8776826-C4B4-4480-BE28-9D5C768A5EB6}" srcOrd="0" destOrd="0" parTransId="{50CC0099-EC72-497C-BB64-293216D10754}" sibTransId="{70C9A84C-F063-4C35-9153-E35905756C68}"/>
    <dgm:cxn modelId="{00937AAE-8F27-4B76-A968-B5B4461CFFF6}" type="presOf" srcId="{C695B305-9A35-4739-8328-FB02008E075A}" destId="{118C5205-F2C9-4824-97E8-DBA9D42E3899}" srcOrd="0" destOrd="0" presId="urn:microsoft.com/office/officeart/2005/8/layout/hierarchy2"/>
    <dgm:cxn modelId="{947BEC0D-0F43-420F-B835-3210A174BF0E}" srcId="{2726DDC6-06D4-43AE-9448-B378BA715BE8}" destId="{4325F619-314C-4798-9E37-0A99D73FF62C}" srcOrd="2" destOrd="0" parTransId="{2925B34E-786C-48F8-9078-93049D52FA4D}" sibTransId="{982E7F82-A68A-4E78-A884-017053B198E1}"/>
    <dgm:cxn modelId="{F27DB7AB-CE94-47D1-9B33-AF046B956286}" type="presOf" srcId="{6DC088F0-AD49-4CF0-ABAE-C8AE8BE64265}" destId="{F89543B2-1993-4C94-9F48-6EE26C048ED6}" srcOrd="1" destOrd="0" presId="urn:microsoft.com/office/officeart/2005/8/layout/hierarchy2"/>
    <dgm:cxn modelId="{6BB2FD74-FC23-44B8-A510-60101287AA1F}" type="presOf" srcId="{5A3F823A-2FEE-4843-B74B-2AA6389293D4}" destId="{62465A12-775B-4F34-87E4-69FC0B4F73E7}" srcOrd="1" destOrd="0" presId="urn:microsoft.com/office/officeart/2005/8/layout/hierarchy2"/>
    <dgm:cxn modelId="{94E5BD63-9520-4AE6-B495-EFA1F839972B}" type="presParOf" srcId="{F6175738-F634-48BF-A782-4A2285871CD5}" destId="{B53DF743-74D2-43DD-A645-F81846081C18}" srcOrd="0" destOrd="0" presId="urn:microsoft.com/office/officeart/2005/8/layout/hierarchy2"/>
    <dgm:cxn modelId="{6E24512D-B047-434A-A101-1C3FC8D31008}" type="presParOf" srcId="{B53DF743-74D2-43DD-A645-F81846081C18}" destId="{118C5205-F2C9-4824-97E8-DBA9D42E3899}" srcOrd="0" destOrd="0" presId="urn:microsoft.com/office/officeart/2005/8/layout/hierarchy2"/>
    <dgm:cxn modelId="{CAA1D041-5028-4A8E-8757-E5BF5A4364FD}" type="presParOf" srcId="{B53DF743-74D2-43DD-A645-F81846081C18}" destId="{82246FA4-4795-4CF7-A014-6E8A89634DB0}" srcOrd="1" destOrd="0" presId="urn:microsoft.com/office/officeart/2005/8/layout/hierarchy2"/>
    <dgm:cxn modelId="{8BBFDECA-7FA7-4B1C-8E03-6E7EA1A09640}" type="presParOf" srcId="{82246FA4-4795-4CF7-A014-6E8A89634DB0}" destId="{F05E2A84-0ECA-4A04-A418-B07EF2405873}" srcOrd="0" destOrd="0" presId="urn:microsoft.com/office/officeart/2005/8/layout/hierarchy2"/>
    <dgm:cxn modelId="{DB68C4B7-499F-46EE-95A8-F0EF4B71DF11}" type="presParOf" srcId="{F05E2A84-0ECA-4A04-A418-B07EF2405873}" destId="{62465A12-775B-4F34-87E4-69FC0B4F73E7}" srcOrd="0" destOrd="0" presId="urn:microsoft.com/office/officeart/2005/8/layout/hierarchy2"/>
    <dgm:cxn modelId="{6AD6AB56-BFF9-4698-8D10-8AF1BEB89012}" type="presParOf" srcId="{82246FA4-4795-4CF7-A014-6E8A89634DB0}" destId="{0A4F596D-45A0-4EE0-B1E6-689B91CB8BB4}" srcOrd="1" destOrd="0" presId="urn:microsoft.com/office/officeart/2005/8/layout/hierarchy2"/>
    <dgm:cxn modelId="{2B8FA883-61CF-469D-8226-9EDAC36FB548}" type="presParOf" srcId="{0A4F596D-45A0-4EE0-B1E6-689B91CB8BB4}" destId="{EFF50A11-F09A-4DBA-8411-346B424228F7}" srcOrd="0" destOrd="0" presId="urn:microsoft.com/office/officeart/2005/8/layout/hierarchy2"/>
    <dgm:cxn modelId="{51930F03-BA95-4D87-B5D5-E6755F417060}" type="presParOf" srcId="{0A4F596D-45A0-4EE0-B1E6-689B91CB8BB4}" destId="{4F37C7D6-E4B1-4931-AA5C-B27485CBB748}" srcOrd="1" destOrd="0" presId="urn:microsoft.com/office/officeart/2005/8/layout/hierarchy2"/>
    <dgm:cxn modelId="{1124BC3D-0978-45B8-8F3A-C2C3B4FAF571}" type="presParOf" srcId="{4F37C7D6-E4B1-4931-AA5C-B27485CBB748}" destId="{C34DF9F3-5498-41ED-8740-E81191DD746A}" srcOrd="0" destOrd="0" presId="urn:microsoft.com/office/officeart/2005/8/layout/hierarchy2"/>
    <dgm:cxn modelId="{AE461D81-7718-4C94-8514-BC530BE750B2}" type="presParOf" srcId="{C34DF9F3-5498-41ED-8740-E81191DD746A}" destId="{EDE16BCA-E9E7-4660-9BB1-F4CA4024A2AA}" srcOrd="0" destOrd="0" presId="urn:microsoft.com/office/officeart/2005/8/layout/hierarchy2"/>
    <dgm:cxn modelId="{4365C38F-54C4-47B5-8584-3C14C787BF8B}" type="presParOf" srcId="{4F37C7D6-E4B1-4931-AA5C-B27485CBB748}" destId="{6FA859AB-BCB6-41F8-BEAE-4078A3060DFF}" srcOrd="1" destOrd="0" presId="urn:microsoft.com/office/officeart/2005/8/layout/hierarchy2"/>
    <dgm:cxn modelId="{B8516E25-EA07-458B-9FCA-23AD1E26B034}" type="presParOf" srcId="{6FA859AB-BCB6-41F8-BEAE-4078A3060DFF}" destId="{7585C0F3-F252-435E-B512-4D8080CA64CE}" srcOrd="0" destOrd="0" presId="urn:microsoft.com/office/officeart/2005/8/layout/hierarchy2"/>
    <dgm:cxn modelId="{4B1BE1E5-8B1E-4219-B20D-117585E98D3A}" type="presParOf" srcId="{6FA859AB-BCB6-41F8-BEAE-4078A3060DFF}" destId="{66567C41-066C-4E4C-AD76-00FBA5326656}" srcOrd="1" destOrd="0" presId="urn:microsoft.com/office/officeart/2005/8/layout/hierarchy2"/>
    <dgm:cxn modelId="{A8FA92E8-27EB-4A66-BCD6-C129528B83FB}" type="presParOf" srcId="{4F37C7D6-E4B1-4931-AA5C-B27485CBB748}" destId="{6954B1C5-E257-41A0-BAE8-CEEA2F633ED4}" srcOrd="2" destOrd="0" presId="urn:microsoft.com/office/officeart/2005/8/layout/hierarchy2"/>
    <dgm:cxn modelId="{37A4B092-DD6B-4B0C-BEB3-70104C76F2F8}" type="presParOf" srcId="{6954B1C5-E257-41A0-BAE8-CEEA2F633ED4}" destId="{F89543B2-1993-4C94-9F48-6EE26C048ED6}" srcOrd="0" destOrd="0" presId="urn:microsoft.com/office/officeart/2005/8/layout/hierarchy2"/>
    <dgm:cxn modelId="{4746CC14-0A18-44E9-A9F8-34CEBDBEF28C}" type="presParOf" srcId="{4F37C7D6-E4B1-4931-AA5C-B27485CBB748}" destId="{C7189B9B-BE36-45FB-9E5A-A064A37B0341}" srcOrd="3" destOrd="0" presId="urn:microsoft.com/office/officeart/2005/8/layout/hierarchy2"/>
    <dgm:cxn modelId="{6A70F184-52D2-4469-A4FE-4D26DAD435C1}" type="presParOf" srcId="{C7189B9B-BE36-45FB-9E5A-A064A37B0341}" destId="{72CEA96A-B5E4-400C-9CFA-B3FF11EAC105}" srcOrd="0" destOrd="0" presId="urn:microsoft.com/office/officeart/2005/8/layout/hierarchy2"/>
    <dgm:cxn modelId="{DCAA8966-AED8-4FC3-8464-629F76ABB05E}" type="presParOf" srcId="{C7189B9B-BE36-45FB-9E5A-A064A37B0341}" destId="{23CE1C49-D09B-49AF-B115-79FA2512144E}" srcOrd="1" destOrd="0" presId="urn:microsoft.com/office/officeart/2005/8/layout/hierarchy2"/>
    <dgm:cxn modelId="{FA91DD75-3F16-44D6-87B9-369AF9CB8EBB}" type="presParOf" srcId="{4F37C7D6-E4B1-4931-AA5C-B27485CBB748}" destId="{34AE9A21-557D-4DF6-807D-3B2EC50B201A}" srcOrd="4" destOrd="0" presId="urn:microsoft.com/office/officeart/2005/8/layout/hierarchy2"/>
    <dgm:cxn modelId="{F4678FC7-1350-4BF2-8C6A-F79148A4CA53}" type="presParOf" srcId="{34AE9A21-557D-4DF6-807D-3B2EC50B201A}" destId="{3E8BE249-9077-454C-B9E6-5D0BCE580043}" srcOrd="0" destOrd="0" presId="urn:microsoft.com/office/officeart/2005/8/layout/hierarchy2"/>
    <dgm:cxn modelId="{628B1271-497D-40DF-947A-F1C77092E977}" type="presParOf" srcId="{4F37C7D6-E4B1-4931-AA5C-B27485CBB748}" destId="{0605D49E-7B76-4400-91E6-86E3AB83F66B}" srcOrd="5" destOrd="0" presId="urn:microsoft.com/office/officeart/2005/8/layout/hierarchy2"/>
    <dgm:cxn modelId="{EEA4748B-BC23-4812-AB7B-C6D2C0D05DD8}" type="presParOf" srcId="{0605D49E-7B76-4400-91E6-86E3AB83F66B}" destId="{C0C2DA76-2E4C-45D9-8C16-7B11C84A1434}" srcOrd="0" destOrd="0" presId="urn:microsoft.com/office/officeart/2005/8/layout/hierarchy2"/>
    <dgm:cxn modelId="{AE6F93DF-3B88-4D07-BDCF-BE8668EA0CEE}" type="presParOf" srcId="{0605D49E-7B76-4400-91E6-86E3AB83F66B}" destId="{4A135BAA-3DD6-49B4-8AAD-041185257941}" srcOrd="1" destOrd="0" presId="urn:microsoft.com/office/officeart/2005/8/layout/hierarchy2"/>
    <dgm:cxn modelId="{25BA6896-F1E3-473D-B927-887E3F21FEF3}" type="presParOf" srcId="{4F37C7D6-E4B1-4931-AA5C-B27485CBB748}" destId="{A37BF6D6-F561-4D39-BEAC-5EF6800E244B}" srcOrd="6" destOrd="0" presId="urn:microsoft.com/office/officeart/2005/8/layout/hierarchy2"/>
    <dgm:cxn modelId="{F992450F-14D7-45C5-B85C-10058F5D2A60}" type="presParOf" srcId="{A37BF6D6-F561-4D39-BEAC-5EF6800E244B}" destId="{A8D6AD3F-9EB2-4011-8472-F2F7E9A7BB70}" srcOrd="0" destOrd="0" presId="urn:microsoft.com/office/officeart/2005/8/layout/hierarchy2"/>
    <dgm:cxn modelId="{CA04C77B-202F-41EE-AE78-31B65B398513}" type="presParOf" srcId="{4F37C7D6-E4B1-4931-AA5C-B27485CBB748}" destId="{1EAC4375-28A8-45D0-9718-9BC32FDFA8B2}" srcOrd="7" destOrd="0" presId="urn:microsoft.com/office/officeart/2005/8/layout/hierarchy2"/>
    <dgm:cxn modelId="{8C79D1C4-2AF1-4080-A9B5-DD412BD36025}" type="presParOf" srcId="{1EAC4375-28A8-45D0-9718-9BC32FDFA8B2}" destId="{E79C7AEF-FD54-4B06-926D-59430907ECD1}" srcOrd="0" destOrd="0" presId="urn:microsoft.com/office/officeart/2005/8/layout/hierarchy2"/>
    <dgm:cxn modelId="{F8076F07-EF26-4A73-B228-B6819098389D}" type="presParOf" srcId="{1EAC4375-28A8-45D0-9718-9BC32FDFA8B2}" destId="{6C0ADA25-46FC-41E8-8385-4AF3F6BE8E4B}" srcOrd="1" destOrd="0" presId="urn:microsoft.com/office/officeart/2005/8/layout/hierarchy2"/>
    <dgm:cxn modelId="{E0521983-E8DE-4E45-8F0D-7C0CF4E77479}" type="presParOf" srcId="{4F37C7D6-E4B1-4931-AA5C-B27485CBB748}" destId="{00150AC3-99B5-440A-9B1E-5552B7BF39C3}" srcOrd="8" destOrd="0" presId="urn:microsoft.com/office/officeart/2005/8/layout/hierarchy2"/>
    <dgm:cxn modelId="{5999A813-7241-4E22-9013-B8AEED44A02D}" type="presParOf" srcId="{00150AC3-99B5-440A-9B1E-5552B7BF39C3}" destId="{0896DC8D-EEF1-44CE-90A7-2B827046A3FC}" srcOrd="0" destOrd="0" presId="urn:microsoft.com/office/officeart/2005/8/layout/hierarchy2"/>
    <dgm:cxn modelId="{8C89A419-3064-4870-86AB-4534948C106F}" type="presParOf" srcId="{4F37C7D6-E4B1-4931-AA5C-B27485CBB748}" destId="{11335AA8-E7BD-416A-BF0E-F32D6C7AACA1}" srcOrd="9" destOrd="0" presId="urn:microsoft.com/office/officeart/2005/8/layout/hierarchy2"/>
    <dgm:cxn modelId="{E44D0CE9-ED7F-4CC0-A129-42A6DFF9D7B7}" type="presParOf" srcId="{11335AA8-E7BD-416A-BF0E-F32D6C7AACA1}" destId="{EC938561-0278-4502-8D2C-0A724B762C35}" srcOrd="0" destOrd="0" presId="urn:microsoft.com/office/officeart/2005/8/layout/hierarchy2"/>
    <dgm:cxn modelId="{69FD3D24-6C46-4823-A8D1-4B51F0CB969D}" type="presParOf" srcId="{11335AA8-E7BD-416A-BF0E-F32D6C7AACA1}" destId="{2807F111-AF9B-4811-AB33-0B1E5E424539}" srcOrd="1" destOrd="0" presId="urn:microsoft.com/office/officeart/2005/8/layout/hierarchy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171B-2EB5-48A0-9C80-B8715BFFE576}" type="datetimeFigureOut">
              <a:rPr lang="es-ES_tradnl" smtClean="0"/>
              <a:pPr/>
              <a:t>03/12/2015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1E42-1398-4E2D-B229-A96DE142CA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ogo.JPG"/>
          <p:cNvPicPr>
            <a:picLocks noChangeAspect="1" noChangeArrowheads="1"/>
          </p:cNvPicPr>
          <p:nvPr/>
        </p:nvPicPr>
        <p:blipFill>
          <a:blip r:embed="rId2"/>
          <a:srcRect l="17279" t="17584" r="28225" b="40625"/>
          <a:stretch>
            <a:fillRect/>
          </a:stretch>
        </p:blipFill>
        <p:spPr bwMode="auto">
          <a:xfrm>
            <a:off x="785786" y="500042"/>
            <a:ext cx="2305651" cy="2357454"/>
          </a:xfrm>
          <a:prstGeom prst="rect">
            <a:avLst/>
          </a:prstGeom>
          <a:noFill/>
          <a:effectLst>
            <a:outerShdw dist="50800" dir="5400000" algn="ctr" rotWithShape="0">
              <a:schemeClr val="bg1"/>
            </a:outerShdw>
            <a:softEdge rad="63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428604"/>
            <a:ext cx="8229600" cy="1143000"/>
          </a:xfrm>
        </p:spPr>
        <p:txBody>
          <a:bodyPr/>
          <a:lstStyle/>
          <a:p>
            <a:r>
              <a:rPr lang="es-ES" dirty="0" smtClean="0"/>
              <a:t>ALEHOOP, S.COOP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ALEHOOP, S.COOP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educastur</dc:creator>
  <cp:lastModifiedBy>educastur</cp:lastModifiedBy>
  <cp:revision>10</cp:revision>
  <dcterms:created xsi:type="dcterms:W3CDTF">2015-11-30T11:51:56Z</dcterms:created>
  <dcterms:modified xsi:type="dcterms:W3CDTF">2015-12-03T12:22:29Z</dcterms:modified>
</cp:coreProperties>
</file>