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31/3/16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31/3/16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31/3/16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31/3/16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31/3/16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31/3/16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31/3/16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31/3/16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31/3/16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31/3/16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31/3/16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31/3/16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dirty="0" smtClean="0"/>
              <a:t>L’ART </a:t>
            </a:r>
            <a:r>
              <a:rPr lang="es-ES" dirty="0" smtClean="0"/>
              <a:t>DELS </a:t>
            </a:r>
            <a:r>
              <a:rPr lang="es-ES" dirty="0" smtClean="0"/>
              <a:t>JOVES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19140000">
            <a:off x="1001128" y="2580142"/>
            <a:ext cx="6511131" cy="329259"/>
          </a:xfrm>
        </p:spPr>
        <p:txBody>
          <a:bodyPr/>
          <a:lstStyle/>
          <a:p>
            <a:pPr algn="ctr"/>
            <a:r>
              <a:rPr lang="es-ES" dirty="0" smtClean="0"/>
              <a:t>CATÁLAGO </a:t>
            </a:r>
            <a:r>
              <a:rPr lang="es-ES" dirty="0" err="1" smtClean="0"/>
              <a:t>InS</a:t>
            </a:r>
            <a:r>
              <a:rPr lang="es-ES" dirty="0" smtClean="0"/>
              <a:t> </a:t>
            </a:r>
            <a:r>
              <a:rPr lang="es-ES" dirty="0" smtClean="0"/>
              <a:t>PLA DE L’ESTANY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72697"/>
            <a:ext cx="4788024" cy="346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75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20940" cy="548640"/>
          </a:xfrm>
        </p:spPr>
        <p:txBody>
          <a:bodyPr/>
          <a:lstStyle/>
          <a:p>
            <a:r>
              <a:rPr lang="es-ES" dirty="0"/>
              <a:t>TATTOOS OCEAN</a:t>
            </a:r>
            <a:br>
              <a:rPr lang="es-ES" dirty="0"/>
            </a:br>
            <a:endParaRPr lang="es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5650923" cy="3339182"/>
          </a:xfr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41842"/>
            <a:ext cx="2195736" cy="1588704"/>
          </a:xfrm>
          <a:prstGeom prst="rect">
            <a:avLst/>
          </a:prstGeom>
        </p:spPr>
      </p:pic>
      <p:pic>
        <p:nvPicPr>
          <p:cNvPr id="5" name="Picture 4" descr="http://www.londji.com/img/logo-1.jpg?14413672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24" y="5645542"/>
            <a:ext cx="174307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156176" y="1556792"/>
            <a:ext cx="2494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/>
              <a:t>Medidas:</a:t>
            </a:r>
            <a:r>
              <a:rPr lang="da-DK" dirty="0"/>
              <a:t> 34 x 7 -12 </a:t>
            </a:r>
            <a:r>
              <a:rPr lang="da-DK" dirty="0" smtClean="0"/>
              <a:t>cm</a:t>
            </a:r>
          </a:p>
          <a:p>
            <a:r>
              <a:rPr lang="da-DK" dirty="0" smtClean="0"/>
              <a:t>Precio: </a:t>
            </a:r>
            <a:r>
              <a:rPr lang="da-DK" dirty="0" smtClean="0"/>
              <a:t>6’50 €</a:t>
            </a:r>
            <a:endParaRPr lang="da-DK" dirty="0"/>
          </a:p>
        </p:txBody>
      </p:sp>
      <p:sp>
        <p:nvSpPr>
          <p:cNvPr id="8" name="CuadroTexto 7"/>
          <p:cNvSpPr txBox="1"/>
          <p:nvPr/>
        </p:nvSpPr>
        <p:spPr>
          <a:xfrm>
            <a:off x="2862261" y="634335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GASTOS DE ENVIO NO INCLUIDOS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4741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19140000">
            <a:off x="1033912" y="1821845"/>
            <a:ext cx="5648623" cy="1204306"/>
          </a:xfrm>
        </p:spPr>
        <p:txBody>
          <a:bodyPr/>
          <a:lstStyle/>
          <a:p>
            <a:pPr algn="ctr"/>
            <a:r>
              <a:rPr lang="es-ES" dirty="0" smtClean="0"/>
              <a:t>FIMOART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72697"/>
            <a:ext cx="4788024" cy="346432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41645"/>
            <a:ext cx="2232248" cy="168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58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AGUJA CÍRCULOS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41842"/>
            <a:ext cx="2195736" cy="158870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115300"/>
            <a:ext cx="2232248" cy="168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862261" y="634335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GASTOS DE ENVIO NO INCLUIDOS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 flipH="1">
            <a:off x="6444850" y="1957792"/>
            <a:ext cx="224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</a:t>
            </a:r>
            <a:r>
              <a:rPr lang="es-ES" dirty="0" smtClean="0"/>
              <a:t>12’00 €</a:t>
            </a:r>
            <a:endParaRPr lang="es-ES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4145732" cy="3096344"/>
          </a:xfrm>
        </p:spPr>
      </p:pic>
    </p:spTree>
    <p:extLst>
      <p:ext uri="{BB962C8B-B14F-4D97-AF65-F5344CB8AC3E}">
        <p14:creationId xmlns:p14="http://schemas.microsoft.com/office/powerpoint/2010/main" val="348323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AGUJA HOJA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41842"/>
            <a:ext cx="2195736" cy="158870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115300"/>
            <a:ext cx="2232248" cy="168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6588224" y="1772816"/>
            <a:ext cx="1755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</a:t>
            </a:r>
            <a:r>
              <a:rPr lang="es-ES" dirty="0" smtClean="0"/>
              <a:t>8’00 €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5611" y="828726"/>
            <a:ext cx="3021683" cy="404576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862261" y="630932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GASTOS DE ENVIO NO INCLUIDOS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7157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BRAZALETE LIBELULAS PARÍS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41842"/>
            <a:ext cx="2195736" cy="158870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115300"/>
            <a:ext cx="2232248" cy="168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6084168" y="20608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</a:t>
            </a:r>
            <a:r>
              <a:rPr lang="es-ES" dirty="0" smtClean="0"/>
              <a:t>12’00 €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09518"/>
            <a:ext cx="4388724" cy="327782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862261" y="634335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GASTOS DE ENVIO NO INCLUIDOS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211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332656"/>
            <a:ext cx="7520940" cy="548640"/>
          </a:xfrm>
        </p:spPr>
        <p:txBody>
          <a:bodyPr/>
          <a:lstStyle/>
          <a:p>
            <a:r>
              <a:rPr lang="es-ES" dirty="0" smtClean="0"/>
              <a:t>BRAZALETES LIBÉLULA </a:t>
            </a:r>
            <a:r>
              <a:rPr lang="es-ES" dirty="0" err="1" smtClean="0"/>
              <a:t>VINtagE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41842"/>
            <a:ext cx="2195736" cy="158870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115300"/>
            <a:ext cx="2232248" cy="168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6300192" y="22768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</a:t>
            </a:r>
            <a:r>
              <a:rPr lang="es-ES" dirty="0" smtClean="0"/>
              <a:t>12’00 €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37160"/>
            <a:ext cx="5028124" cy="375538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862261" y="634335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GASTOS DE ENVIO NO INCLUIDOS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5773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COLGANTE BELLANDURMIENTE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41842"/>
            <a:ext cx="2195736" cy="158870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115300"/>
            <a:ext cx="2232248" cy="168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6444208" y="184482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</a:t>
            </a:r>
            <a:r>
              <a:rPr lang="es-ES" dirty="0" smtClean="0"/>
              <a:t>15’00 €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84091" y="544892"/>
            <a:ext cx="3421844" cy="458154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862261" y="634335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GASTOS DE ENVIO NO INCLUIDOS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6721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COLGANTE FLORAL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41842"/>
            <a:ext cx="2195736" cy="158870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115300"/>
            <a:ext cx="2232248" cy="168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6372200" y="23488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</a:t>
            </a:r>
            <a:r>
              <a:rPr lang="es-ES" dirty="0" smtClean="0"/>
              <a:t>15’00 €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3126" y="741819"/>
            <a:ext cx="3395340" cy="454606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862261" y="634335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GASTOS DE ENVIO NO INCLUIDOS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404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COLGANTE JAPONÉS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41842"/>
            <a:ext cx="2195736" cy="158870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115300"/>
            <a:ext cx="2232248" cy="168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6300192" y="162880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15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5433" y="524979"/>
            <a:ext cx="3539356" cy="473888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862261" y="634335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GASTOS DE ENVIO NO INCLUIDOS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9036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COLGANTE LIBELULA PARÍS</a:t>
            </a: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41842"/>
            <a:ext cx="2195736" cy="158870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115300"/>
            <a:ext cx="2232248" cy="168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6588224" y="184482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</a:t>
            </a:r>
            <a:r>
              <a:rPr lang="es-ES" dirty="0" smtClean="0"/>
              <a:t>15’00 €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80728"/>
            <a:ext cx="2885711" cy="386371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862261" y="634335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GASTOS DE ENVIO NO INCLUIDOS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21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19140000">
            <a:off x="1033912" y="1821845"/>
            <a:ext cx="5648623" cy="1204306"/>
          </a:xfrm>
        </p:spPr>
        <p:txBody>
          <a:bodyPr/>
          <a:lstStyle/>
          <a:p>
            <a:pPr algn="ctr"/>
            <a:r>
              <a:rPr lang="es-ES" dirty="0" smtClean="0"/>
              <a:t>LONDJI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72697"/>
            <a:ext cx="4788024" cy="3464329"/>
          </a:xfrm>
          <a:prstGeom prst="rect">
            <a:avLst/>
          </a:prstGeom>
        </p:spPr>
      </p:pic>
      <p:pic>
        <p:nvPicPr>
          <p:cNvPr id="2052" name="Picture 4" descr="http://www.londji.com/img/logo-1.jpg?14413672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805264"/>
            <a:ext cx="174307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527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COLECCIÓN ENTERA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115300"/>
            <a:ext cx="2232248" cy="168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41842"/>
            <a:ext cx="2195736" cy="158870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804248" y="22048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</a:t>
            </a:r>
            <a:r>
              <a:rPr lang="es-ES" dirty="0" smtClean="0"/>
              <a:t>80’00 €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77" y="936465"/>
            <a:ext cx="5317361" cy="397140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862261" y="634335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GASTOS DE ENVIO NO INCLUIDOS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660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19140000">
            <a:off x="1681982" y="2397909"/>
            <a:ext cx="5648623" cy="1204306"/>
          </a:xfrm>
        </p:spPr>
        <p:txBody>
          <a:bodyPr/>
          <a:lstStyle/>
          <a:p>
            <a:r>
              <a:rPr lang="es-ES" dirty="0"/>
              <a:t>Brazaletes de goma </a:t>
            </a:r>
            <a:r>
              <a:rPr lang="es-ES" dirty="0" err="1"/>
              <a:t>eva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72697"/>
            <a:ext cx="4788024" cy="346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8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0984" y="578284"/>
            <a:ext cx="7520940" cy="548640"/>
          </a:xfrm>
        </p:spPr>
        <p:txBody>
          <a:bodyPr/>
          <a:lstStyle/>
          <a:p>
            <a:r>
              <a:rPr lang="es-ES" dirty="0"/>
              <a:t>Brazaletes de goma </a:t>
            </a:r>
            <a:r>
              <a:rPr lang="es-ES" dirty="0" err="1"/>
              <a:t>eva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4450813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  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41842"/>
            <a:ext cx="2195736" cy="158870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450813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 </a:t>
            </a:r>
          </a:p>
        </p:txBody>
      </p:sp>
      <p:pic>
        <p:nvPicPr>
          <p:cNvPr id="7" name="Imagen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0" t="64183" r="41957" b="9640"/>
          <a:stretch/>
        </p:blipFill>
        <p:spPr bwMode="auto">
          <a:xfrm>
            <a:off x="657845" y="1588289"/>
            <a:ext cx="3776980" cy="26015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Fabrcados</a:t>
            </a:r>
            <a:r>
              <a:rPr kumimoji="0" lang="es-ES" altLang="es-E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manualmente en diferentes colores, Todos los colores a tu gusto. Al favorable precio de 0,50€ la unidad. Si compras 10, una de regalo. </a:t>
            </a:r>
            <a:r>
              <a:rPr kumimoji="0" lang="es-ES" alt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endParaRPr kumimoji="0" lang="es-ES" altLang="es-ES" sz="15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5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ES" altLang="es-ES" sz="15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altLang="es-ES" sz="15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932040" y="1588289"/>
            <a:ext cx="33798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Fabricados manualmente, en distintos colores, a tu gusto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Precio: </a:t>
            </a:r>
            <a:r>
              <a:rPr lang="es-ES" dirty="0" smtClean="0"/>
              <a:t>0,50 € </a:t>
            </a:r>
            <a:r>
              <a:rPr lang="es-ES" dirty="0" smtClean="0"/>
              <a:t>la </a:t>
            </a:r>
            <a:r>
              <a:rPr lang="es-ES" dirty="0" smtClean="0"/>
              <a:t>unidad</a:t>
            </a:r>
          </a:p>
          <a:p>
            <a:endParaRPr lang="es-ES" dirty="0" smtClean="0"/>
          </a:p>
          <a:p>
            <a:r>
              <a:rPr lang="es-ES" dirty="0" smtClean="0"/>
              <a:t>Oferta: 10 brazaletes te llevas 1 de regalo.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2862261" y="634335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GASTOS DE ENVIO NO INCLUIDOS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541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19140000">
            <a:off x="1681982" y="2397909"/>
            <a:ext cx="5648623" cy="1204306"/>
          </a:xfrm>
        </p:spPr>
        <p:txBody>
          <a:bodyPr/>
          <a:lstStyle/>
          <a:p>
            <a:r>
              <a:rPr lang="es-ES" dirty="0" smtClean="0"/>
              <a:t>chocolates torras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72697"/>
            <a:ext cx="4788024" cy="346432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5307428"/>
            <a:ext cx="2802029" cy="107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01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/>
          <a:lstStyle/>
          <a:p>
            <a:r>
              <a:rPr lang="es-ES" dirty="0" smtClean="0"/>
              <a:t>Chocolatina </a:t>
            </a:r>
            <a:r>
              <a:rPr lang="es-ES" dirty="0" err="1" smtClean="0"/>
              <a:t>blancO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Chocolatina </a:t>
            </a:r>
            <a:r>
              <a:rPr lang="es-ES" dirty="0" smtClean="0"/>
              <a:t>LECHE</a:t>
            </a:r>
            <a:endParaRPr lang="es-ES" dirty="0"/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41842"/>
            <a:ext cx="2195736" cy="15887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5400512"/>
            <a:ext cx="2802029" cy="107136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567206" y="628721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GASTOS DE ENVIO NO INCLUIDOS</a:t>
            </a:r>
            <a:endParaRPr lang="es-ES" dirty="0"/>
          </a:p>
        </p:txBody>
      </p:sp>
      <p:pic>
        <p:nvPicPr>
          <p:cNvPr id="7" name="Picture 2" descr="https://lh5.googleusercontent.com/clGZVL6yPSqzCbNNaXE-df196OTyqEYdKgN-U9z9LWPTKV3bnHvc5KkhAwYmAwQle43Tir79cDmWjWFsmFHwSonF3x0DDzZxLnugn-qClXjxmYTb6fyZNl_H1Ls8tqoGgCw_jz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9395">
            <a:off x="1117056" y="1367417"/>
            <a:ext cx="1680239" cy="332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5580112" y="2276872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Tabletas de</a:t>
            </a:r>
            <a:r>
              <a:rPr lang="es-ES" dirty="0" smtClean="0"/>
              <a:t> 20g</a:t>
            </a:r>
          </a:p>
          <a:p>
            <a:endParaRPr lang="es-ES" dirty="0" smtClean="0"/>
          </a:p>
          <a:p>
            <a:r>
              <a:rPr lang="es-ES" dirty="0" smtClean="0"/>
              <a:t>Caja de 60 tabletas</a:t>
            </a:r>
            <a:endParaRPr lang="es-ES" dirty="0" smtClean="0"/>
          </a:p>
          <a:p>
            <a:r>
              <a:rPr lang="es-ES" dirty="0" smtClean="0"/>
              <a:t>Precio: </a:t>
            </a:r>
            <a:r>
              <a:rPr lang="es-ES" dirty="0" smtClean="0"/>
              <a:t>12’50 € / caja</a:t>
            </a:r>
            <a:endParaRPr lang="es-ES" dirty="0"/>
          </a:p>
        </p:txBody>
      </p:sp>
      <p:pic>
        <p:nvPicPr>
          <p:cNvPr id="3" name="Imagen 2" descr="Captura de pantalla 2016-03-31 a les 20.09.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653">
            <a:off x="2983391" y="1540952"/>
            <a:ext cx="1261870" cy="343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23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Chocolate </a:t>
            </a:r>
            <a:r>
              <a:rPr lang="es-ES" dirty="0" smtClean="0"/>
              <a:t>leche con avellanas</a:t>
            </a:r>
            <a:endParaRPr lang="es-ES" dirty="0"/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41842"/>
            <a:ext cx="2195736" cy="158870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67206" y="628721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GASTOS DE ENVIO NO INCLUIDOS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5400512"/>
            <a:ext cx="2802029" cy="107136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4791">
            <a:off x="1580154" y="1034159"/>
            <a:ext cx="1970899" cy="373873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499992" y="206084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Cantidad: 200g</a:t>
            </a:r>
          </a:p>
          <a:p>
            <a:r>
              <a:rPr lang="es-ES" dirty="0" smtClean="0"/>
              <a:t>Precio: </a:t>
            </a:r>
            <a:r>
              <a:rPr lang="es-ES" dirty="0" smtClean="0"/>
              <a:t>1’50 € /</a:t>
            </a:r>
            <a:r>
              <a:rPr lang="es-ES" dirty="0" smtClean="0"/>
              <a:t>tableta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4011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57192"/>
            <a:ext cx="2195736" cy="1588704"/>
          </a:xfrm>
          <a:prstGeom prst="rect">
            <a:avLst/>
          </a:prstGeom>
        </p:spPr>
      </p:pic>
      <p:pic>
        <p:nvPicPr>
          <p:cNvPr id="7" name="Picture 4" descr="http://www.londji.com/img/logo-1.jpg?14413672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661248"/>
            <a:ext cx="174307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MICROPUZZLE SAGRADA FAMÍLIA</a:t>
            </a:r>
            <a:endParaRPr lang="es-E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5256584" cy="309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796136" y="1268760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Número de piezas: 150</a:t>
            </a:r>
          </a:p>
          <a:p>
            <a:r>
              <a:rPr lang="es-ES" dirty="0" smtClean="0"/>
              <a:t>Medida:</a:t>
            </a:r>
            <a:r>
              <a:rPr lang="es-ES" dirty="0" smtClean="0"/>
              <a:t>10x15 cm</a:t>
            </a:r>
            <a:endParaRPr lang="es-ES" dirty="0" smtClean="0"/>
          </a:p>
          <a:p>
            <a:r>
              <a:rPr lang="es-ES" dirty="0" smtClean="0"/>
              <a:t>Precio: </a:t>
            </a:r>
            <a:r>
              <a:rPr lang="es-ES" dirty="0" smtClean="0"/>
              <a:t>8’50 €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2862261" y="634335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GASTOS DE ENVIO NO INCLUIDOS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2040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20940" cy="548640"/>
          </a:xfrm>
        </p:spPr>
        <p:txBody>
          <a:bodyPr/>
          <a:lstStyle/>
          <a:p>
            <a:r>
              <a:rPr lang="es-ES" dirty="0"/>
              <a:t>MIRÓ KALEIDOSCOPE</a:t>
            </a:r>
            <a:br>
              <a:rPr lang="es-ES" dirty="0"/>
            </a:b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57192"/>
            <a:ext cx="2195736" cy="1588704"/>
          </a:xfrm>
          <a:prstGeom prst="rect">
            <a:avLst/>
          </a:prstGeom>
        </p:spPr>
      </p:pic>
      <p:pic>
        <p:nvPicPr>
          <p:cNvPr id="5" name="Picture 4" descr="http://www.londji.com/img/logo-1.jpg?14413672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661248"/>
            <a:ext cx="174307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londji.com/1575-large_default/miro-kaleidoscop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670086"/>
            <a:ext cx="6635321" cy="390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188530" y="1412776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Medidas </a:t>
            </a:r>
            <a:r>
              <a:rPr lang="es-ES" dirty="0" smtClean="0"/>
              <a:t>diámetro</a:t>
            </a:r>
            <a:r>
              <a:rPr lang="es-ES" dirty="0" smtClean="0"/>
              <a:t> </a:t>
            </a:r>
            <a:r>
              <a:rPr lang="es-ES" dirty="0"/>
              <a:t>3,8 </a:t>
            </a:r>
            <a:r>
              <a:rPr lang="es-ES" dirty="0" smtClean="0"/>
              <a:t>cm </a:t>
            </a:r>
            <a:endParaRPr lang="es-ES" dirty="0" smtClean="0"/>
          </a:p>
          <a:p>
            <a:r>
              <a:rPr lang="es-ES" dirty="0" smtClean="0"/>
              <a:t>Altura:</a:t>
            </a:r>
            <a:r>
              <a:rPr lang="es-ES" dirty="0" smtClean="0"/>
              <a:t> </a:t>
            </a:r>
            <a:r>
              <a:rPr lang="es-ES" dirty="0"/>
              <a:t>19,4 </a:t>
            </a:r>
            <a:r>
              <a:rPr lang="es-ES" dirty="0" smtClean="0"/>
              <a:t>cm</a:t>
            </a:r>
          </a:p>
          <a:p>
            <a:r>
              <a:rPr lang="es-ES" dirty="0" smtClean="0"/>
              <a:t>Precio: </a:t>
            </a:r>
            <a:r>
              <a:rPr lang="es-ES" dirty="0" smtClean="0"/>
              <a:t>14’00 €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2862261" y="630932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GASTOS DE ENVIO NO INCLUIDOS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3604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20940" cy="548640"/>
          </a:xfrm>
        </p:spPr>
        <p:txBody>
          <a:bodyPr/>
          <a:lstStyle/>
          <a:p>
            <a:r>
              <a:rPr lang="es-ES" dirty="0"/>
              <a:t>LABYRINTH SPORTS</a:t>
            </a:r>
            <a:br>
              <a:rPr lang="es-ES" dirty="0"/>
            </a:b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57192"/>
            <a:ext cx="2195736" cy="1588704"/>
          </a:xfrm>
          <a:prstGeom prst="rect">
            <a:avLst/>
          </a:prstGeom>
        </p:spPr>
      </p:pic>
      <p:pic>
        <p:nvPicPr>
          <p:cNvPr id="5" name="Picture 4" descr="http://www.londji.com/img/logo-1.jpg?14413672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661248"/>
            <a:ext cx="174307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londji.com/1335-large_default/labyrinth-little-r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87437"/>
            <a:ext cx="526378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879060" y="1556792"/>
            <a:ext cx="22989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/>
              <a:t>Medidas:</a:t>
            </a:r>
            <a:r>
              <a:rPr lang="da-DK" dirty="0"/>
              <a:t> 15,5 x 3 </a:t>
            </a:r>
            <a:r>
              <a:rPr lang="da-DK" dirty="0" smtClean="0"/>
              <a:t>cm</a:t>
            </a:r>
          </a:p>
          <a:p>
            <a:r>
              <a:rPr lang="da-DK" dirty="0" err="1" smtClean="0"/>
              <a:t>Precio</a:t>
            </a:r>
            <a:r>
              <a:rPr lang="da-DK" dirty="0" smtClean="0"/>
              <a:t>: 6’00 €</a:t>
            </a:r>
            <a:endParaRPr lang="da-DK" dirty="0"/>
          </a:p>
        </p:txBody>
      </p:sp>
      <p:sp>
        <p:nvSpPr>
          <p:cNvPr id="7" name="CuadroTexto 6"/>
          <p:cNvSpPr txBox="1"/>
          <p:nvPr/>
        </p:nvSpPr>
        <p:spPr>
          <a:xfrm>
            <a:off x="2862261" y="634335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GASTOS DE ENVIO NO INCLUIDOS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330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20940" cy="548640"/>
          </a:xfrm>
        </p:spPr>
        <p:txBody>
          <a:bodyPr/>
          <a:lstStyle/>
          <a:p>
            <a:r>
              <a:rPr lang="es-ES" dirty="0"/>
              <a:t>YOYO THE ORIGINAL</a:t>
            </a:r>
            <a:br>
              <a:rPr lang="es-ES" dirty="0"/>
            </a:br>
            <a:endParaRPr lang="es-ES" dirty="0"/>
          </a:p>
        </p:txBody>
      </p:sp>
      <p:pic>
        <p:nvPicPr>
          <p:cNvPr id="3074" name="Picture 2" descr="http://www.londji.com/1187-large_default/yoyo-the-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5920678" cy="348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789240" y="1268760"/>
            <a:ext cx="3247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Medidas: </a:t>
            </a:r>
            <a:r>
              <a:rPr lang="es-ES" dirty="0" smtClean="0"/>
              <a:t>Diámetro </a:t>
            </a:r>
            <a:r>
              <a:rPr lang="es-ES" dirty="0"/>
              <a:t>5,5 </a:t>
            </a:r>
            <a:r>
              <a:rPr lang="es-ES" dirty="0" smtClean="0"/>
              <a:t>cm</a:t>
            </a:r>
          </a:p>
          <a:p>
            <a:r>
              <a:rPr lang="es-ES" dirty="0" smtClean="0"/>
              <a:t>Precio: </a:t>
            </a:r>
            <a:r>
              <a:rPr lang="es-ES" dirty="0" smtClean="0"/>
              <a:t>6’00 €</a:t>
            </a:r>
            <a:endParaRPr lang="es-ES" dirty="0"/>
          </a:p>
          <a:p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57192"/>
            <a:ext cx="2195736" cy="1588704"/>
          </a:xfrm>
          <a:prstGeom prst="rect">
            <a:avLst/>
          </a:prstGeom>
        </p:spPr>
      </p:pic>
      <p:pic>
        <p:nvPicPr>
          <p:cNvPr id="7" name="Picture 4" descr="http://www.londji.com/img/logo-1.jpg?14413672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661248"/>
            <a:ext cx="174307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862261" y="634335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GASTOS DE ENVIO NO INCLUIDOS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8640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20940" cy="548640"/>
          </a:xfrm>
        </p:spPr>
        <p:txBody>
          <a:bodyPr/>
          <a:lstStyle/>
          <a:p>
            <a:r>
              <a:rPr lang="es-ES" dirty="0"/>
              <a:t>FISH TOP</a:t>
            </a:r>
            <a:br>
              <a:rPr lang="es-ES" dirty="0"/>
            </a:b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794169" cy="283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444208" y="1628800"/>
            <a:ext cx="19752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/>
              <a:t>Medidas:</a:t>
            </a:r>
            <a:r>
              <a:rPr lang="da-DK" dirty="0"/>
              <a:t> 6 x 5 </a:t>
            </a:r>
            <a:r>
              <a:rPr lang="da-DK" dirty="0" smtClean="0"/>
              <a:t>cm</a:t>
            </a:r>
          </a:p>
          <a:p>
            <a:r>
              <a:rPr lang="da-DK" dirty="0" smtClean="0"/>
              <a:t>Precio: </a:t>
            </a:r>
            <a:r>
              <a:rPr lang="da-DK" dirty="0" smtClean="0"/>
              <a:t>3’50 €</a:t>
            </a:r>
            <a:endParaRPr lang="da-DK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57192"/>
            <a:ext cx="2195736" cy="1588704"/>
          </a:xfrm>
          <a:prstGeom prst="rect">
            <a:avLst/>
          </a:prstGeom>
        </p:spPr>
      </p:pic>
      <p:pic>
        <p:nvPicPr>
          <p:cNvPr id="7" name="Picture 4" descr="http://www.londji.com/img/logo-1.jpg?14413672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661248"/>
            <a:ext cx="174307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862261" y="634335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GASTOS DE ENVIO NO INCLUIDOS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1755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20940" cy="548640"/>
          </a:xfrm>
        </p:spPr>
        <p:txBody>
          <a:bodyPr/>
          <a:lstStyle/>
          <a:p>
            <a:r>
              <a:rPr lang="es-ES" dirty="0"/>
              <a:t>DROP TOP 2</a:t>
            </a:r>
            <a:br>
              <a:rPr lang="es-ES" dirty="0"/>
            </a:br>
            <a:endParaRPr lang="es-ES" dirty="0"/>
          </a:p>
        </p:txBody>
      </p:sp>
      <p:pic>
        <p:nvPicPr>
          <p:cNvPr id="4" name="Picture 4" descr="http://www.londji.com/img/logo-1.jpg?14413672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661248"/>
            <a:ext cx="174307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57192"/>
            <a:ext cx="2195736" cy="1588704"/>
          </a:xfrm>
          <a:prstGeom prst="rect">
            <a:avLst/>
          </a:prstGeom>
        </p:spPr>
      </p:pic>
      <p:pic>
        <p:nvPicPr>
          <p:cNvPr id="5122" name="Picture 2" descr="http://www.londji.com/200-thickbox_default/drop-top-1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052736"/>
            <a:ext cx="6058143" cy="3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012160" y="1484784"/>
            <a:ext cx="2359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/>
              <a:t>Medidas:</a:t>
            </a:r>
            <a:r>
              <a:rPr lang="da-DK" dirty="0"/>
              <a:t> 4,6 x 3,6 </a:t>
            </a:r>
            <a:r>
              <a:rPr lang="da-DK" dirty="0" smtClean="0"/>
              <a:t>cm</a:t>
            </a:r>
          </a:p>
          <a:p>
            <a:r>
              <a:rPr lang="da-DK" dirty="0" smtClean="0"/>
              <a:t>Precio: </a:t>
            </a:r>
            <a:r>
              <a:rPr lang="da-DK" dirty="0" smtClean="0"/>
              <a:t>12’50 €</a:t>
            </a:r>
            <a:endParaRPr lang="da-DK" dirty="0"/>
          </a:p>
        </p:txBody>
      </p:sp>
      <p:sp>
        <p:nvSpPr>
          <p:cNvPr id="7" name="CuadroTexto 6"/>
          <p:cNvSpPr txBox="1"/>
          <p:nvPr/>
        </p:nvSpPr>
        <p:spPr>
          <a:xfrm>
            <a:off x="2862261" y="634335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GASTOS DE ENVIO NO INCLUIDOS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4134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20940" cy="548640"/>
          </a:xfrm>
        </p:spPr>
        <p:txBody>
          <a:bodyPr/>
          <a:lstStyle/>
          <a:p>
            <a:r>
              <a:rPr lang="es-ES" dirty="0"/>
              <a:t>MY BIG BLUE PUZZLE</a:t>
            </a:r>
            <a:br>
              <a:rPr lang="es-ES" dirty="0"/>
            </a:b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57192"/>
            <a:ext cx="2195736" cy="1588704"/>
          </a:xfrm>
          <a:prstGeom prst="rect">
            <a:avLst/>
          </a:prstGeom>
        </p:spPr>
      </p:pic>
      <p:pic>
        <p:nvPicPr>
          <p:cNvPr id="5" name="Picture 4" descr="http://www.londji.com/img/logo-1.jpg?14413672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661248"/>
            <a:ext cx="174307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1124744"/>
            <a:ext cx="6058143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6228184" y="1700808"/>
            <a:ext cx="23022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Piezas</a:t>
            </a:r>
            <a:r>
              <a:rPr lang="fr-FR" dirty="0" smtClean="0"/>
              <a:t>: 36</a:t>
            </a:r>
          </a:p>
          <a:p>
            <a:r>
              <a:rPr lang="fr-FR" dirty="0" err="1" smtClean="0"/>
              <a:t>Medidas</a:t>
            </a:r>
            <a:r>
              <a:rPr lang="fr-FR" dirty="0" smtClean="0"/>
              <a:t>:</a:t>
            </a:r>
            <a:r>
              <a:rPr lang="fr-FR" dirty="0"/>
              <a:t> 72 x 49 cm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Precio</a:t>
            </a:r>
            <a:r>
              <a:rPr lang="fr-FR" dirty="0" smtClean="0"/>
              <a:t>: 23’60</a:t>
            </a:r>
            <a:endParaRPr lang="fr-FR" dirty="0"/>
          </a:p>
        </p:txBody>
      </p:sp>
      <p:sp>
        <p:nvSpPr>
          <p:cNvPr id="7" name="CuadroTexto 6"/>
          <p:cNvSpPr txBox="1"/>
          <p:nvPr/>
        </p:nvSpPr>
        <p:spPr>
          <a:xfrm>
            <a:off x="2862261" y="634335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GASTOS DE ENVIO NO INCLUIDOS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323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Ángulos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116</TotalTime>
  <Words>300</Words>
  <Application>Microsoft Macintosh PowerPoint</Application>
  <PresentationFormat>Presentación en pantalla (4:3)</PresentationFormat>
  <Paragraphs>90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Ángulos</vt:lpstr>
      <vt:lpstr>L’ART DELS JOVES</vt:lpstr>
      <vt:lpstr>LONDJI</vt:lpstr>
      <vt:lpstr>MICROPUZZLE SAGRADA FAMÍLIA</vt:lpstr>
      <vt:lpstr>MIRÓ KALEIDOSCOPE </vt:lpstr>
      <vt:lpstr>LABYRINTH SPORTS </vt:lpstr>
      <vt:lpstr>YOYO THE ORIGINAL </vt:lpstr>
      <vt:lpstr>FISH TOP </vt:lpstr>
      <vt:lpstr>DROP TOP 2 </vt:lpstr>
      <vt:lpstr>MY BIG BLUE PUZZLE </vt:lpstr>
      <vt:lpstr>TATTOOS OCEAN </vt:lpstr>
      <vt:lpstr>FIMOART</vt:lpstr>
      <vt:lpstr>AGUJA CÍRCULOS</vt:lpstr>
      <vt:lpstr>AGUJA HOJA</vt:lpstr>
      <vt:lpstr>BRAZALETE LIBELULAS PARÍS</vt:lpstr>
      <vt:lpstr>BRAZALETES LIBÉLULA VINtagE</vt:lpstr>
      <vt:lpstr>COLGANTE BELLANDURMIENTE</vt:lpstr>
      <vt:lpstr>COLGANTE FLORAL</vt:lpstr>
      <vt:lpstr>COLGANTE JAPONÉS</vt:lpstr>
      <vt:lpstr>COLGANTE LIBELULA PARÍS</vt:lpstr>
      <vt:lpstr>COLECCIÓN ENTERA</vt:lpstr>
      <vt:lpstr>Brazaletes de goma eva  </vt:lpstr>
      <vt:lpstr>Brazaletes de goma eva  </vt:lpstr>
      <vt:lpstr>chocolates torras  </vt:lpstr>
      <vt:lpstr>Chocolatina blancO Chocolatina LECHE</vt:lpstr>
      <vt:lpstr>Chocolate leche con avellanas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L’ART DELS JOVES</dc:title>
  <dc:creator>Serra Llobet, Judit</dc:creator>
  <cp:lastModifiedBy>gracia</cp:lastModifiedBy>
  <cp:revision>14</cp:revision>
  <dcterms:created xsi:type="dcterms:W3CDTF">2016-03-03T13:13:55Z</dcterms:created>
  <dcterms:modified xsi:type="dcterms:W3CDTF">2016-03-31T18:11:43Z</dcterms:modified>
</cp:coreProperties>
</file>