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15" r:id="rId3"/>
    <p:sldMasterId id="2147483716" r:id="rId4"/>
    <p:sldMasterId id="2147483717" r:id="rId5"/>
    <p:sldMasterId id="2147483718" r:id="rId6"/>
    <p:sldMasterId id="2147483719" r:id="rId7"/>
    <p:sldMasterId id="214748372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AmaticSC-regular.fntdata"/><Relationship Id="rId25" Type="http://schemas.openxmlformats.org/officeDocument/2006/relationships/slide" Target="slides/slide16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SourceCodePro-bold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  <p:cxnSp>
        <p:nvCxnSpPr>
          <p:cNvPr id="71" name="Shape 71"/>
          <p:cNvCxnSpPr/>
          <p:nvPr/>
        </p:nvCxnSpPr>
        <p:spPr>
          <a:xfrm>
            <a:off x="322150" y="148675"/>
            <a:ext cx="0" cy="463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2" name="Shape 72"/>
          <p:cNvSpPr txBox="1"/>
          <p:nvPr/>
        </p:nvSpPr>
        <p:spPr>
          <a:xfrm>
            <a:off x="8512274" y="106550"/>
            <a:ext cx="44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b="1" lang="gl">
                <a:solidFill>
                  <a:srgbClr val="000000"/>
                </a:solidFill>
              </a:rPr>
              <a:t>‹#›</a:t>
            </a:fld>
          </a:p>
        </p:txBody>
      </p:sp>
      <p:sp>
        <p:nvSpPr>
          <p:cNvPr id="73" name="Shape 73"/>
          <p:cNvSpPr txBox="1"/>
          <p:nvPr/>
        </p:nvSpPr>
        <p:spPr>
          <a:xfrm>
            <a:off x="7215750" y="106550"/>
            <a:ext cx="135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gl"/>
              <a:t>Referencia nº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1" name="Shape 9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" name="Shape 9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93" name="Shape 93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  <p:cxnSp>
        <p:nvCxnSpPr>
          <p:cNvPr id="122" name="Shape 122"/>
          <p:cNvCxnSpPr/>
          <p:nvPr/>
        </p:nvCxnSpPr>
        <p:spPr>
          <a:xfrm>
            <a:off x="322150" y="148675"/>
            <a:ext cx="0" cy="463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3" name="Shape 123"/>
          <p:cNvSpPr txBox="1"/>
          <p:nvPr/>
        </p:nvSpPr>
        <p:spPr>
          <a:xfrm>
            <a:off x="8512274" y="106550"/>
            <a:ext cx="44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b="1" lang="gl">
                <a:solidFill>
                  <a:srgbClr val="000000"/>
                </a:solidFill>
              </a:rPr>
              <a:t>‹#›</a:t>
            </a:fld>
          </a:p>
        </p:txBody>
      </p:sp>
      <p:sp>
        <p:nvSpPr>
          <p:cNvPr id="124" name="Shape 124"/>
          <p:cNvSpPr txBox="1"/>
          <p:nvPr/>
        </p:nvSpPr>
        <p:spPr>
          <a:xfrm>
            <a:off x="7238275" y="106550"/>
            <a:ext cx="135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gl"/>
              <a:t>Referencia nº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  <p:cxnSp>
        <p:nvCxnSpPr>
          <p:cNvPr id="22" name="Shape 22"/>
          <p:cNvCxnSpPr/>
          <p:nvPr/>
        </p:nvCxnSpPr>
        <p:spPr>
          <a:xfrm>
            <a:off x="322150" y="148675"/>
            <a:ext cx="0" cy="463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42" name="Shape 1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Shape 14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9" name="Shape 169"/>
          <p:cNvSpPr txBox="1"/>
          <p:nvPr>
            <p:ph idx="1" type="subTitle"/>
          </p:nvPr>
        </p:nvSpPr>
        <p:spPr>
          <a:xfrm>
            <a:off x="892079" y="1228679"/>
            <a:ext cx="7939800" cy="33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892079" y="1228679"/>
            <a:ext cx="3874320" cy="33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960439" y="1228679"/>
            <a:ext cx="3874320" cy="33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subTitle"/>
          </p:nvPr>
        </p:nvSpPr>
        <p:spPr>
          <a:xfrm>
            <a:off x="892079" y="292680"/>
            <a:ext cx="7939800" cy="4275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89207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892079" y="2972880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2" name="Shape 182"/>
          <p:cNvSpPr txBox="1"/>
          <p:nvPr>
            <p:ph idx="3" type="body"/>
          </p:nvPr>
        </p:nvSpPr>
        <p:spPr>
          <a:xfrm>
            <a:off x="4960439" y="1228679"/>
            <a:ext cx="3874320" cy="33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892079" y="1228679"/>
            <a:ext cx="3874320" cy="33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496043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Shape 187"/>
          <p:cNvSpPr txBox="1"/>
          <p:nvPr>
            <p:ph idx="3" type="body"/>
          </p:nvPr>
        </p:nvSpPr>
        <p:spPr>
          <a:xfrm>
            <a:off x="4960439" y="2972880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89207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96043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Shape 192"/>
          <p:cNvSpPr txBox="1"/>
          <p:nvPr>
            <p:ph idx="3" type="body"/>
          </p:nvPr>
        </p:nvSpPr>
        <p:spPr>
          <a:xfrm>
            <a:off x="892079" y="2972880"/>
            <a:ext cx="793944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92079" y="1228679"/>
            <a:ext cx="793980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892079" y="2972880"/>
            <a:ext cx="793980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89207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96043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Shape 201"/>
          <p:cNvSpPr txBox="1"/>
          <p:nvPr>
            <p:ph idx="3" type="body"/>
          </p:nvPr>
        </p:nvSpPr>
        <p:spPr>
          <a:xfrm>
            <a:off x="4960439" y="2972880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2" name="Shape 202"/>
          <p:cNvSpPr txBox="1"/>
          <p:nvPr>
            <p:ph idx="4" type="body"/>
          </p:nvPr>
        </p:nvSpPr>
        <p:spPr>
          <a:xfrm>
            <a:off x="892079" y="2972880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892079" y="292680"/>
            <a:ext cx="7939800" cy="80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89207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960439" y="1228679"/>
            <a:ext cx="3874320" cy="1592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207" name="Shape 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99680" y="2972880"/>
            <a:ext cx="1995839" cy="159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1319" y="2972880"/>
            <a:ext cx="1995839" cy="1592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217" name="Shape 21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  <p:cxnSp>
        <p:nvCxnSpPr>
          <p:cNvPr id="226" name="Shape 226"/>
          <p:cNvCxnSpPr/>
          <p:nvPr/>
        </p:nvCxnSpPr>
        <p:spPr>
          <a:xfrm>
            <a:off x="322150" y="148675"/>
            <a:ext cx="0" cy="463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27" name="Shape 227"/>
          <p:cNvSpPr txBox="1"/>
          <p:nvPr/>
        </p:nvSpPr>
        <p:spPr>
          <a:xfrm>
            <a:off x="8578949" y="148675"/>
            <a:ext cx="44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b="1" lang="gl">
                <a:solidFill>
                  <a:srgbClr val="000000"/>
                </a:solidFill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7282425" y="148675"/>
            <a:ext cx="135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gl"/>
              <a:t>Referencia nº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2" name="Shape 232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0" name="Shape 2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6" name="Shape 2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Shape 24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248" name="Shape 248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249" name="Shape 24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53" name="Shape 25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268" name="Shape 268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  <p:cxnSp>
        <p:nvCxnSpPr>
          <p:cNvPr id="277" name="Shape 277"/>
          <p:cNvCxnSpPr/>
          <p:nvPr/>
        </p:nvCxnSpPr>
        <p:spPr>
          <a:xfrm>
            <a:off x="322150" y="148675"/>
            <a:ext cx="0" cy="4634100"/>
          </a:xfrm>
          <a:prstGeom prst="straightConnector1">
            <a:avLst/>
          </a:prstGeom>
          <a:noFill/>
          <a:ln cap="flat" cmpd="sng" w="76200">
            <a:solidFill>
              <a:srgbClr val="38761D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78" name="Shape 278"/>
          <p:cNvSpPr txBox="1"/>
          <p:nvPr/>
        </p:nvSpPr>
        <p:spPr>
          <a:xfrm>
            <a:off x="8512274" y="106550"/>
            <a:ext cx="442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b="1" lang="gl">
                <a:solidFill>
                  <a:srgbClr val="000000"/>
                </a:solidFill>
              </a:rPr>
              <a:t>‹#›</a:t>
            </a:fld>
          </a:p>
        </p:txBody>
      </p:sp>
      <p:sp>
        <p:nvSpPr>
          <p:cNvPr id="279" name="Shape 279"/>
          <p:cNvSpPr txBox="1"/>
          <p:nvPr/>
        </p:nvSpPr>
        <p:spPr>
          <a:xfrm>
            <a:off x="7215750" y="106550"/>
            <a:ext cx="1354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gl"/>
              <a:t>Referencia nº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7" name="Shape 29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8" name="Shape 298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299" name="Shape 299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300" name="Shape 3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gl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03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04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urier New"/>
              <a:defRPr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g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pic>
        <p:nvPicPr>
          <p:cNvPr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1475" y="3940100"/>
            <a:ext cx="1069675" cy="1116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urier New"/>
              <a:defRPr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g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pic>
        <p:nvPicPr>
          <p:cNvPr id="58" name="Shape 5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1475" y="3940100"/>
            <a:ext cx="1069675" cy="1116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urier New"/>
              <a:defRPr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g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pic>
        <p:nvPicPr>
          <p:cNvPr id="109" name="Shape 10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1475" y="3940100"/>
            <a:ext cx="1069675" cy="1116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51320" y="3940200"/>
            <a:ext cx="1069200" cy="111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>
            <p:ph type="title"/>
          </p:nvPr>
        </p:nvSpPr>
        <p:spPr>
          <a:xfrm>
            <a:off x="892079" y="292680"/>
            <a:ext cx="7939800" cy="80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892079" y="1228679"/>
            <a:ext cx="7939800" cy="33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61" name="Shape 161"/>
          <p:cNvCxnSpPr/>
          <p:nvPr/>
        </p:nvCxnSpPr>
        <p:spPr>
          <a:xfrm>
            <a:off x="322200" y="148680"/>
            <a:ext cx="359" cy="4633919"/>
          </a:xfrm>
          <a:prstGeom prst="straightConnector1">
            <a:avLst/>
          </a:prstGeom>
          <a:noFill/>
          <a:ln cap="flat" cmpd="sng" w="76300">
            <a:solidFill>
              <a:srgbClr val="3876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Shape 162"/>
          <p:cNvSpPr/>
          <p:nvPr/>
        </p:nvSpPr>
        <p:spPr>
          <a:xfrm>
            <a:off x="8512200" y="106440"/>
            <a:ext cx="4416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3" name="Shape 163"/>
          <p:cNvSpPr/>
          <p:nvPr/>
        </p:nvSpPr>
        <p:spPr>
          <a:xfrm>
            <a:off x="7215839" y="106440"/>
            <a:ext cx="1354200" cy="3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Referencia nº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urier New"/>
              <a:defRPr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g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pic>
        <p:nvPicPr>
          <p:cNvPr id="213" name="Shape 21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1475" y="3940100"/>
            <a:ext cx="1069675" cy="1116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Courier New"/>
              <a:buNone/>
              <a:defRPr b="1" sz="420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892100" y="1228675"/>
            <a:ext cx="79401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urier New"/>
              <a:defRPr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urier New"/>
              <a:def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gl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  <p:pic>
        <p:nvPicPr>
          <p:cNvPr id="264" name="Shape 264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51475" y="3940100"/>
            <a:ext cx="1069675" cy="11167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hyperlink" Target="www.losproductosdelugo.com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losproductosdelugo.com/es/roscon-de-vilalba-coroa-de-andrade.html" TargetMode="External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gl"/>
              <a:t>Engal</a:t>
            </a:r>
          </a:p>
          <a:p>
            <a:pPr lvl="0" rtl="0">
              <a:spcBef>
                <a:spcPts val="0"/>
              </a:spcBef>
              <a:buNone/>
            </a:pPr>
            <a:r>
              <a:rPr lang="gl"/>
              <a:t>Catálogo</a:t>
            </a:r>
          </a:p>
          <a:p>
            <a:pPr lvl="0">
              <a:spcBef>
                <a:spcPts val="0"/>
              </a:spcBef>
              <a:buNone/>
            </a:pPr>
            <a:r>
              <a:rPr lang="gl"/>
              <a:t>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Queso de San Simón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Queso de San Simón.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5€/500gr.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 </a:t>
            </a:r>
            <a:r>
              <a:rPr lang="gl"/>
              <a:t>Leche pasteurizada entera de vaca.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Quesería don Crisanto.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www.losproductosdelugo.com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queso semicurado con sabor suave con pasta prensada y ahumado con madera de abedul. Con una curación mínima de 45 días.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“La pasión de vender un queso de San Simón.”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350" y="1407225"/>
            <a:ext cx="276225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Mejillones en escabeche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4221100" y="1240425"/>
            <a:ext cx="3657600" cy="37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mejillones en escabeche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2,95€/unidad 115 gr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Ingredientes: </a:t>
            </a:r>
            <a:r>
              <a:rPr lang="gl"/>
              <a:t>mejillones de la ría de Arosa y salsa escabeche (sal, aceite, vinagre, laurel y otras especias)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Vengarco.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Gadis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/>
              <a:t>mejillones de la ría de Arousa en escabeche, un adobo</a:t>
            </a:r>
            <a:r>
              <a:rPr lang="gl">
                <a:solidFill>
                  <a:srgbClr val="222222"/>
                </a:solidFill>
              </a:rPr>
              <a:t> hecho con aceite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gl">
                <a:solidFill>
                  <a:srgbClr val="222222"/>
                </a:solidFill>
              </a:rPr>
              <a:t> vinagre, laurel y otras especias, que sirve para condimentar y conservar determinados alimentos.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gl"/>
              <a:t>Eslogan:</a:t>
            </a:r>
            <a:r>
              <a:rPr lang="gl"/>
              <a:t>mejillones de la ría de Arosa, una delicia maravillosa.</a:t>
            </a:r>
          </a:p>
        </p:txBody>
      </p:sp>
      <p:pic>
        <p:nvPicPr>
          <p:cNvPr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25" y="1240425"/>
            <a:ext cx="2106774" cy="21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6675" y="3111775"/>
            <a:ext cx="1689550" cy="16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gl"/>
              <a:t>Pulpo Gallego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4349400" y="1243550"/>
            <a:ext cx="36576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4.60€/ 115g.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gl"/>
              <a:t>Pulpo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gl"/>
              <a:t>Aceite de olviva</a:t>
            </a:r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gl"/>
              <a:t>Sal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Vengarco.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Gadis.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Es una conserva de pulpo gallego de la Isla de Arousa.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Pulpo gallego, producto tradicional y sensacional.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17097" l="0" r="0" t="16733"/>
          <a:stretch/>
        </p:blipFill>
        <p:spPr>
          <a:xfrm>
            <a:off x="620199" y="1259600"/>
            <a:ext cx="2128626" cy="140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825" y="2919300"/>
            <a:ext cx="2461400" cy="128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Zamburiñas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Zamburiñas de Rianxo con salsa de vieira.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1,35</a:t>
            </a:r>
            <a:r>
              <a:rPr lang="gl">
                <a:solidFill>
                  <a:srgbClr val="000000"/>
                </a:solidFill>
              </a:rPr>
              <a:t>€/</a:t>
            </a:r>
            <a:r>
              <a:rPr lang="gl"/>
              <a:t>111gr.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zamburiñas, aceite de girasol, tomate, especias y sal.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Leader Price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Gadis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Este producto es conocido por ser uno de los ingredientes de la empanada gallega.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¡Con las zamburiñas crecerás todos los días!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50" y="1406125"/>
            <a:ext cx="2518326" cy="25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Grelos al natural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Grelos al natural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2,48</a:t>
            </a:r>
            <a:r>
              <a:rPr lang="gl">
                <a:solidFill>
                  <a:srgbClr val="000000"/>
                </a:solidFill>
              </a:rPr>
              <a:t>€/</a:t>
            </a:r>
            <a:r>
              <a:rPr lang="gl"/>
              <a:t>0.850kg.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Grelos, agua y sal.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Lugosabe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 u="sng">
                <a:solidFill>
                  <a:schemeClr val="hlink"/>
                </a:solidFill>
                <a:hlinkClick r:id="rId3"/>
              </a:rPr>
              <a:t>www.losproductosdelugo.com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highlight>
                  <a:srgbClr val="FFFFFF"/>
                </a:highlight>
              </a:rPr>
              <a:t>Los grelos de Lugo envasados al natural, es un producto de la más alta calidad y alto contenido de nutrientes.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“Si quieres sentirte como un buen gallego, cómete estos fantásticos grelos”</a:t>
            </a: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4">
            <a:alphaModFix/>
          </a:blip>
          <a:srcRect b="9162" l="0" r="0" t="15484"/>
          <a:stretch/>
        </p:blipFill>
        <p:spPr>
          <a:xfrm>
            <a:off x="1008600" y="1315300"/>
            <a:ext cx="2391874" cy="27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gl"/>
              <a:t>Brujas de la suerte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Bruja de la suerte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1.50€.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Hechas de arcilla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Sen marca.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http://www.artesaniatriskel.es/web/index.html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Estas brujas traen suerte en un aspecto, como pueden ser los estudios, el amor...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“Con las brujas de la suerte te librarás de la muerte”</a:t>
            </a:r>
          </a:p>
        </p:txBody>
      </p: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 b="29393" l="43439" r="18551" t="0"/>
          <a:stretch/>
        </p:blipFill>
        <p:spPr>
          <a:xfrm rot="-5400000">
            <a:off x="1635201" y="863225"/>
            <a:ext cx="1358049" cy="341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Bbola de cristal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2,85</a:t>
            </a:r>
            <a:r>
              <a:rPr lang="gl">
                <a:solidFill>
                  <a:srgbClr val="000000"/>
                </a:solidFill>
              </a:rPr>
              <a:t>€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arcilla y cristal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triskel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triskel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bola de cristal de la muralla en miniatura y nevada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la muralla en tu casa!</a:t>
            </a: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 b="11822" l="25855" r="32157" t="4270"/>
          <a:stretch/>
        </p:blipFill>
        <p:spPr>
          <a:xfrm>
            <a:off x="941025" y="1593299"/>
            <a:ext cx="2537600" cy="328287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Shape 422"/>
          <p:cNvSpPr txBox="1"/>
          <p:nvPr>
            <p:ph type="title"/>
          </p:nvPr>
        </p:nvSpPr>
        <p:spPr>
          <a:xfrm>
            <a:off x="892200" y="2166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gl"/>
              <a:t>Bola de cristal de la muralla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Miel de castaño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miel de castaño, romero y silva. Bote antigoteo.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3,56</a:t>
            </a:r>
            <a:r>
              <a:rPr lang="gl">
                <a:solidFill>
                  <a:srgbClr val="000000"/>
                </a:solidFill>
              </a:rPr>
              <a:t>€/</a:t>
            </a:r>
            <a:r>
              <a:rPr lang="gl"/>
              <a:t>500gr.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Miel.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Manuel Abella López.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Gadis.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Miel de castaño, romero y silva, extraída y envasada de forma artesanal.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Es miel. Y ya.</a:t>
            </a:r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512" y="1078612"/>
            <a:ext cx="3552825" cy="320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Roscas de villalba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4167600" y="1475675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Roscas de villalba.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2,20</a:t>
            </a:r>
            <a:r>
              <a:rPr lang="gl">
                <a:solidFill>
                  <a:srgbClr val="000000"/>
                </a:solidFill>
              </a:rPr>
              <a:t>€/</a:t>
            </a:r>
            <a:r>
              <a:rPr lang="gl"/>
              <a:t>370gr.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harina de trigo, azucar,huevo,aceite y levadura.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Coroa de andrade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Gadis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roscas pequeñas a las que se les da brillo y glaseado con almibar lo cual acrecenta su sabor dulce y exquisito.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</a:t>
            </a: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175" y="1610100"/>
            <a:ext cx="3453800" cy="2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Miel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4221075" y="1219050"/>
            <a:ext cx="43872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miel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4´99€/0.5kg o 8´99€/1 kg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producto totalmente natural hecho por las abejas 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valadouro.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en cualquier lugar dedicado a la alimentación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producto muy nutritivo con importantes características terapéuticas. Es un excelente sustituto del azúcar en repostería e infusiones.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si quieres algo espectacular,comete esta miel natural.</a:t>
            </a:r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325" y="1540975"/>
            <a:ext cx="1950050" cy="1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gl"/>
              <a:t>  Rosca de Andrade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3868225" y="1253250"/>
            <a:ext cx="4964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Descripción del producto:</a:t>
            </a:r>
            <a:r>
              <a:rPr lang="gl"/>
              <a:t> El roscón es un producto de Villalba un pueblo en la provincia de Lugo , está elaborado con azúcar , huevo y almendras molidas</a:t>
            </a:r>
            <a:br>
              <a:rPr lang="gl"/>
            </a:br>
            <a:r>
              <a:rPr b="1" lang="gl"/>
              <a:t>Ingredientes </a:t>
            </a:r>
            <a:r>
              <a:rPr lang="gl"/>
              <a:t>: Almendra , huevo , azúcar y limón 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Precio/cantidad:</a:t>
            </a:r>
            <a:r>
              <a:rPr lang="gl"/>
              <a:t> 6.60/Presentaciones en formato de 450 gramos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Proveedor:</a:t>
            </a:r>
            <a:r>
              <a:rPr lang="gl"/>
              <a:t> Empresa Dispravia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gl"/>
              <a:t>Rúa do Castiñeiro, 27A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gl"/>
              <a:t>27800, Vilalba - Lugo - Telf. 982523071 Fax. 982523205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gl">
                <a:hlinkClick r:id="rId3"/>
              </a:rPr>
              <a:t>http://www.losproductosdelugo.com/es/roscon-de-vilalba-coroa-de-andrade.html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gl"/>
              <a:t>Eslogan: </a:t>
            </a:r>
            <a:r>
              <a:rPr lang="gl"/>
              <a:t>Un roscón para pegarse un atracón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3250" y="1635500"/>
            <a:ext cx="2416650" cy="24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Tarta de nueces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4221075" y="1219050"/>
            <a:ext cx="3657600" cy="27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tarta de nueces.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gl"/>
              <a:t>Precioy cantidad:</a:t>
            </a:r>
            <a:r>
              <a:rPr lang="gl"/>
              <a:t>12 € aproximadamente 1000 grs.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 nueces, azúcar, mantequilla, harina de repostería, levadura, limón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</a:t>
            </a:r>
            <a:r>
              <a:rPr lang="gl">
                <a:solidFill>
                  <a:srgbClr val="595959"/>
                </a:solidFill>
              </a:rPr>
              <a:t>la esquina/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lang="gl">
                <a:solidFill>
                  <a:srgbClr val="595959"/>
                </a:solidFill>
              </a:rPr>
              <a:t>www.panaderialaesquina.com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l</a:t>
            </a:r>
            <a:r>
              <a:rPr lang="gl">
                <a:solidFill>
                  <a:srgbClr val="595959"/>
                </a:solidFill>
              </a:rPr>
              <a:t>a esquina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Procedencia:</a:t>
            </a:r>
            <a:r>
              <a:rPr lang="gl">
                <a:solidFill>
                  <a:srgbClr val="595959"/>
                </a:solidFill>
              </a:rPr>
              <a:t>Taboada, Lugo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</a:t>
            </a:r>
            <a:r>
              <a:rPr lang="gl">
                <a:solidFill>
                  <a:srgbClr val="595959"/>
                </a:solidFill>
              </a:rPr>
              <a:t>La mejor tarta de</a:t>
            </a:r>
          </a:p>
          <a:p>
            <a:pPr lv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gl">
                <a:solidFill>
                  <a:srgbClr val="595959"/>
                </a:solidFill>
              </a:rPr>
              <a:t>nueces para sacar dieces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21212"/>
              </a:solidFill>
            </a:endParaRP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50" y="1363675"/>
            <a:ext cx="3606324" cy="24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gl"/>
              <a:t>Melindres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4221075" y="1219050"/>
            <a:ext cx="3657600" cy="3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Precio y cantidad:</a:t>
            </a:r>
            <a:r>
              <a:rPr lang="gl"/>
              <a:t> 1,10€ / 0,120 Kg / Presentación en bolsas de 12 unidades.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Ingredientes:</a:t>
            </a:r>
            <a:r>
              <a:rPr lang="gl"/>
              <a:t> Harina de trigo, azúcar, huevos, aceite y levadura.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Marca:</a:t>
            </a:r>
            <a:r>
              <a:rPr lang="gl"/>
              <a:t> Coroa de Andrade.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Tienda:</a:t>
            </a:r>
            <a:r>
              <a:rPr lang="gl"/>
              <a:t> Los productos de lugo.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/>
              <a:t>Descripción:</a:t>
            </a:r>
            <a:r>
              <a:rPr lang="gl"/>
              <a:t> Es un producto típico de Galicia, hecho a mano en Villalba.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Buena calidad al mejor precio.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21212"/>
              </a:solidFill>
            </a:endParaRP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125" y="1514475"/>
            <a:ext cx="21145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892200" y="292850"/>
            <a:ext cx="79401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gl"/>
              <a:t>Torta de Guitiríz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4221075" y="1368750"/>
            <a:ext cx="3657600" cy="3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b="1" lang="gl"/>
              <a:t>Producto:</a:t>
            </a:r>
            <a:r>
              <a:rPr lang="gl"/>
              <a:t> </a:t>
            </a:r>
            <a:r>
              <a:rPr lang="gl">
                <a:solidFill>
                  <a:srgbClr val="121212"/>
                </a:solidFill>
              </a:rPr>
              <a:t>Torta de guitiriz (tarta de Guitiríz).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Precio y cantidad:</a:t>
            </a:r>
            <a:r>
              <a:rPr lang="gl">
                <a:solidFill>
                  <a:srgbClr val="121212"/>
                </a:solidFill>
              </a:rPr>
              <a:t> 5,90€/unidad(650gr).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Ingredientes:</a:t>
            </a:r>
            <a:r>
              <a:rPr lang="gl">
                <a:solidFill>
                  <a:srgbClr val="121212"/>
                </a:solidFill>
              </a:rPr>
              <a:t> harina de maíz, harina de trigo, huevos, levadura, azúcar, mantequilla, aromatizante (vainilla).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Marca:</a:t>
            </a:r>
            <a:r>
              <a:rPr lang="gl">
                <a:solidFill>
                  <a:srgbClr val="121212"/>
                </a:solidFill>
              </a:rPr>
              <a:t> La  esquina. (panaderialaesquina.com)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Tienda:</a:t>
            </a:r>
            <a:r>
              <a:rPr lang="gl">
                <a:solidFill>
                  <a:srgbClr val="121212"/>
                </a:solidFill>
              </a:rPr>
              <a:t> Tienda local.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Descripción:</a:t>
            </a:r>
            <a:r>
              <a:rPr lang="gl">
                <a:solidFill>
                  <a:srgbClr val="121212"/>
                </a:solidFill>
              </a:rPr>
              <a:t> Este dulce de fuerte sabor y miga consistente es tan popular en nuestra región que es frecuente verla en pastelerías gallegas, también en las ferias y mercados.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gl">
                <a:solidFill>
                  <a:srgbClr val="121212"/>
                </a:solidFill>
              </a:rPr>
              <a:t>Eslogan:</a:t>
            </a:r>
            <a:r>
              <a:rPr lang="gl">
                <a:solidFill>
                  <a:srgbClr val="121212"/>
                </a:solidFill>
              </a:rPr>
              <a:t> Torta de maíz, un manjar de Guitiríz.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121212"/>
              </a:solidFill>
            </a:endParaRPr>
          </a:p>
        </p:txBody>
      </p:sp>
      <p:pic>
        <p:nvPicPr>
          <p:cNvPr id="364" name="Shape 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50" y="1787900"/>
            <a:ext cx="3184624" cy="212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892079" y="292680"/>
            <a:ext cx="7939800" cy="80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gl" sz="4200">
                <a:solidFill>
                  <a:srgbClr val="212121"/>
                </a:solidFill>
                <a:latin typeface="Courier New"/>
                <a:ea typeface="Courier New"/>
                <a:cs typeface="Courier New"/>
                <a:sym typeface="Courier New"/>
              </a:rPr>
              <a:t>Tarta de Santiago</a:t>
            </a:r>
          </a:p>
        </p:txBody>
      </p:sp>
      <p:sp>
        <p:nvSpPr>
          <p:cNvPr id="370" name="Shape 370"/>
          <p:cNvSpPr/>
          <p:nvPr/>
        </p:nvSpPr>
        <p:spPr>
          <a:xfrm>
            <a:off x="3811974" y="1218950"/>
            <a:ext cx="4750200" cy="27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Producto: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gl"/>
              <a:t>Tarta de Santiago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Precio y cantidad: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4,95€/550 gr y 6,6€/750 gr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Ingredientes: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almendra (35%), huevos, azúcar, manteqilla y jarabe de glucosa. Puede pesar entre 550 gr y 750 gr.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Marca:</a:t>
            </a:r>
            <a:r>
              <a:rPr lang="gl"/>
              <a:t> Andrade.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Empresa Dispravia Telf: 982523071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Tienda: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Online o también en la mayoría de tiendas de Lugo, como supermercados.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Descripción: </a:t>
            </a:r>
            <a:r>
              <a:rPr b="0" i="0" lang="g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tarta de almendra wa un postre típico de la zona,siendo una de las mejores creaciones de la cocina gallega.</a:t>
            </a:r>
            <a:r>
              <a:rPr b="0" i="0" lang="g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lang="gl" sz="1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Eslogan:</a:t>
            </a:r>
            <a:r>
              <a:rPr lang="gl" sz="1400">
                <a:solidFill>
                  <a:srgbClr val="121212"/>
                </a:solidFill>
                <a:latin typeface="Arial"/>
                <a:ea typeface="Arial"/>
                <a:cs typeface="Arial"/>
                <a:sym typeface="Arial"/>
              </a:rPr>
              <a:t> Postre típico de Galicia elaborado con las más exquisitas almendras.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200" y="1492200"/>
            <a:ext cx="2323800" cy="232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