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5" r:id="rId9"/>
    <p:sldId id="264" r:id="rId10"/>
    <p:sldId id="266" r:id="rId11"/>
    <p:sldId id="268" r:id="rId12"/>
    <p:sldId id="269" r:id="rId13"/>
    <p:sldId id="263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2E82DE"/>
    <a:srgbClr val="89CC40"/>
    <a:srgbClr val="72AF2F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E5A0B-5C01-4A81-941B-77DDAE6DC82B}" type="datetimeFigureOut">
              <a:rPr lang="pt-PT" smtClean="0"/>
              <a:t>08-04-2016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227B6-505E-4262-99C2-8A691C799B1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7740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421-2704-4FC2-90FC-B039C5402D78}" type="datetime1">
              <a:rPr lang="pt-PT" smtClean="0"/>
              <a:t>08-04-2016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361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AD36-BB34-4F67-950D-F0D6D2D80B4F}" type="datetime1">
              <a:rPr lang="pt-PT" smtClean="0"/>
              <a:t>08-04-2016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795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6BFC-B7D9-435F-BD42-21339C36BE62}" type="datetime1">
              <a:rPr lang="pt-PT" smtClean="0"/>
              <a:t>08-04-2016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181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3E4A-2E69-47B4-9172-BAAC221131AD}" type="datetime1">
              <a:rPr lang="pt-PT" smtClean="0"/>
              <a:t>08-04-2016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547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EE75-4FF9-4416-BC92-81F36350747F}" type="datetime1">
              <a:rPr lang="pt-PT" smtClean="0"/>
              <a:t>08-04-2016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691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328C-1DD6-4224-8F37-ACFDA4891222}" type="datetime1">
              <a:rPr lang="pt-PT" smtClean="0"/>
              <a:t>08-04-2016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601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76AB-134B-4D0A-B5A8-928A1BCDDD8D}" type="datetime1">
              <a:rPr lang="pt-PT" smtClean="0"/>
              <a:t>08-04-2016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716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5C60-B68D-43C9-9C41-C4673518B49C}" type="datetime1">
              <a:rPr lang="pt-PT" smtClean="0"/>
              <a:t>08-04-2016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055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504A-44E1-4FC7-9E82-EB6A53BD0499}" type="datetime1">
              <a:rPr lang="pt-PT" smtClean="0"/>
              <a:t>08-04-2016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403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42AB-F4CB-4F34-9CDA-2229900A4193}" type="datetime1">
              <a:rPr lang="pt-PT" smtClean="0"/>
              <a:t>08-04-2016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857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15EB-386C-4771-BF46-3ADC980FD5AE}" type="datetime1">
              <a:rPr lang="pt-PT" smtClean="0"/>
              <a:t>08-04-2016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732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77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79D47-A185-4A7D-8516-D7F42CDE1017}" type="datetime1">
              <a:rPr lang="pt-PT" smtClean="0"/>
              <a:t>08-04-2016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F79E-9FD7-44C5-A6F9-FBDAB346AFC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5640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emodufrasc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r>
              <a:rPr lang="pt-PT" dirty="0" smtClean="0">
                <a:latin typeface="Bauhaus 93" panose="04030905020B02020C02" pitchFamily="82" charset="0"/>
              </a:rPr>
              <a:t>CATÁLOGO DE PRODUTOS</a:t>
            </a:r>
            <a:endParaRPr lang="pt-PT" dirty="0">
              <a:latin typeface="Bauhaus 93" panose="04030905020B02020C02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762" y="2564904"/>
            <a:ext cx="4054475" cy="293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029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2492896"/>
            <a:ext cx="7772400" cy="2736304"/>
          </a:xfrm>
        </p:spPr>
        <p:txBody>
          <a:bodyPr>
            <a:noAutofit/>
          </a:bodyPr>
          <a:lstStyle/>
          <a:p>
            <a:r>
              <a:rPr lang="pt-PT" sz="9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auhaus 93" panose="04030905020B02020C02" pitchFamily="82" charset="0"/>
              </a:rPr>
              <a:t>Design</a:t>
            </a:r>
            <a:endParaRPr lang="pt-PT" sz="9600" dirty="0">
              <a:solidFill>
                <a:schemeClr val="accent4">
                  <a:lumMod val="60000"/>
                  <a:lumOff val="4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10</a:t>
            </a:fld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1259632" y="840487"/>
            <a:ext cx="48965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6000" i="1" dirty="0" err="1" smtClean="0"/>
              <a:t>eModu</a:t>
            </a:r>
            <a:r>
              <a:rPr lang="pt-PT" sz="6000" i="1" dirty="0" smtClean="0"/>
              <a:t>…</a:t>
            </a:r>
            <a:endParaRPr lang="pt-PT" sz="6000" i="1" dirty="0"/>
          </a:p>
        </p:txBody>
      </p:sp>
    </p:spTree>
    <p:extLst>
      <p:ext uri="{BB962C8B-B14F-4D97-AF65-F5344CB8AC3E}">
        <p14:creationId xmlns:p14="http://schemas.microsoft.com/office/powerpoint/2010/main" val="84194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#4 </a:t>
            </a:r>
            <a:r>
              <a:rPr lang="pt-PT" dirty="0"/>
              <a:t>. </a:t>
            </a:r>
            <a:r>
              <a:rPr lang="pt-PT" dirty="0" smtClean="0"/>
              <a:t>Kit Anti-stress_nº2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11</a:t>
            </a:fld>
            <a:endParaRPr lang="pt-P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08334"/>
            <a:ext cx="386715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751512" y="1484784"/>
            <a:ext cx="439248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Kit com conjunto de materiais para desenvolvimento de </a:t>
            </a:r>
            <a:r>
              <a:rPr lang="pt-PT" sz="2800" dirty="0" err="1" smtClean="0"/>
              <a:t>arterapia</a:t>
            </a:r>
            <a:r>
              <a:rPr lang="pt-PT" sz="2800" dirty="0" smtClean="0"/>
              <a:t>. O Kit nº 2, contêm materiais folhas secas, cotonetes e </a:t>
            </a:r>
            <a:r>
              <a:rPr lang="pt-PT" sz="2800" dirty="0" err="1" smtClean="0"/>
              <a:t>containers</a:t>
            </a:r>
            <a:r>
              <a:rPr lang="pt-PT" sz="2800" dirty="0" smtClean="0"/>
              <a:t> com tinta com pigmentos naturais para pintura.</a:t>
            </a:r>
          </a:p>
          <a:p>
            <a:endParaRPr lang="pt-PT" dirty="0"/>
          </a:p>
          <a:p>
            <a:endParaRPr lang="pt-PT" dirty="0" smtClean="0"/>
          </a:p>
          <a:p>
            <a:r>
              <a:rPr lang="pt-PT" dirty="0" smtClean="0"/>
              <a:t>PVP: 3,5€ (frasco único))</a:t>
            </a:r>
          </a:p>
        </p:txBody>
      </p:sp>
    </p:spTree>
    <p:extLst>
      <p:ext uri="{BB962C8B-B14F-4D97-AF65-F5344CB8AC3E}">
        <p14:creationId xmlns:p14="http://schemas.microsoft.com/office/powerpoint/2010/main" val="577432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#5 </a:t>
            </a:r>
            <a:r>
              <a:rPr lang="pt-PT" dirty="0"/>
              <a:t>. </a:t>
            </a:r>
            <a:r>
              <a:rPr lang="pt-PT" dirty="0" smtClean="0"/>
              <a:t>Eco _</a:t>
            </a:r>
            <a:r>
              <a:rPr lang="pt-PT" dirty="0" err="1" smtClean="0"/>
              <a:t>lamp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12</a:t>
            </a:fld>
            <a:endParaRPr lang="pt-PT"/>
          </a:p>
        </p:txBody>
      </p:sp>
      <p:sp>
        <p:nvSpPr>
          <p:cNvPr id="5" name="Marcador de Posição de Conteúdo 4"/>
          <p:cNvSpPr txBox="1">
            <a:spLocks noGrp="1"/>
          </p:cNvSpPr>
          <p:nvPr>
            <p:ph idx="1"/>
          </p:nvPr>
        </p:nvSpPr>
        <p:spPr>
          <a:xfrm>
            <a:off x="4572000" y="2204864"/>
            <a:ext cx="411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Candeeiros garrafa, </a:t>
            </a:r>
            <a:r>
              <a:rPr lang="pt-PT" sz="2800" dirty="0" err="1" smtClean="0"/>
              <a:t>eletrificação</a:t>
            </a:r>
            <a:r>
              <a:rPr lang="pt-PT" sz="2800" dirty="0" smtClean="0"/>
              <a:t> de garrafas reutilizadas</a:t>
            </a:r>
          </a:p>
          <a:p>
            <a:endParaRPr lang="pt-PT" dirty="0"/>
          </a:p>
          <a:p>
            <a:endParaRPr lang="pt-PT" dirty="0" smtClean="0"/>
          </a:p>
          <a:p>
            <a:r>
              <a:rPr lang="pt-PT" sz="1600" dirty="0" smtClean="0"/>
              <a:t>PVP: </a:t>
            </a:r>
            <a:r>
              <a:rPr lang="pt-PT" sz="1600" dirty="0"/>
              <a:t>5</a:t>
            </a:r>
            <a:r>
              <a:rPr lang="pt-PT" sz="1600" dirty="0" smtClean="0"/>
              <a:t>€ (frasco único)</a:t>
            </a:r>
          </a:p>
        </p:txBody>
      </p:sp>
    </p:spTree>
    <p:extLst>
      <p:ext uri="{BB962C8B-B14F-4D97-AF65-F5344CB8AC3E}">
        <p14:creationId xmlns:p14="http://schemas.microsoft.com/office/powerpoint/2010/main" val="3161511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772400" cy="1470025"/>
          </a:xfrm>
        </p:spPr>
        <p:txBody>
          <a:bodyPr>
            <a:noAutofit/>
          </a:bodyPr>
          <a:lstStyle/>
          <a:p>
            <a:r>
              <a:rPr lang="pt-PT" sz="9600" dirty="0" smtClean="0">
                <a:latin typeface="Bauhaus 93" panose="04030905020B02020C02" pitchFamily="82" charset="0"/>
              </a:rPr>
              <a:t>CONTACTOS</a:t>
            </a:r>
            <a:endParaRPr lang="pt-PT" sz="9600" dirty="0">
              <a:latin typeface="Bauhaus 93" panose="04030905020B02020C02" pitchFamily="82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13</a:t>
            </a:fld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1259632" y="840487"/>
            <a:ext cx="48965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6000" i="1" dirty="0" err="1" smtClean="0"/>
              <a:t>eModu</a:t>
            </a:r>
            <a:r>
              <a:rPr lang="pt-PT" sz="6000" i="1" dirty="0" smtClean="0"/>
              <a:t>…</a:t>
            </a:r>
            <a:endParaRPr lang="pt-PT" sz="6000" i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94246" y="4869160"/>
            <a:ext cx="4752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Telemóvel: 917499844</a:t>
            </a:r>
            <a:endParaRPr lang="pt-PT" dirty="0" smtClean="0">
              <a:hlinkClick r:id="rId2"/>
            </a:endParaRPr>
          </a:p>
          <a:p>
            <a:r>
              <a:rPr lang="pt-PT" dirty="0" smtClean="0"/>
              <a:t>E-mail: </a:t>
            </a:r>
            <a:r>
              <a:rPr lang="pt-PT" u="sng" dirty="0" smtClean="0">
                <a:hlinkClick r:id="rId2"/>
              </a:rPr>
              <a:t>emodufrasco@gmail.com</a:t>
            </a:r>
            <a:endParaRPr lang="pt-PT" u="sng" dirty="0" smtClean="0"/>
          </a:p>
          <a:p>
            <a:r>
              <a:rPr lang="pt-PT" dirty="0" smtClean="0"/>
              <a:t>Site: </a:t>
            </a:r>
          </a:p>
          <a:p>
            <a:endParaRPr lang="pt-PT" dirty="0" smtClean="0"/>
          </a:p>
          <a:p>
            <a:r>
              <a:rPr lang="pt-PT" dirty="0"/>
              <a:t> </a:t>
            </a:r>
            <a:r>
              <a:rPr lang="pt-PT" dirty="0" smtClean="0"/>
              <a:t>        </a:t>
            </a:r>
            <a:endParaRPr lang="pt-P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402" y="5875858"/>
            <a:ext cx="409228" cy="409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11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Apresentação da empresa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5365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PT" sz="2000" dirty="0" smtClean="0"/>
          </a:p>
          <a:p>
            <a:pPr marL="0" indent="0" algn="ctr">
              <a:buNone/>
            </a:pPr>
            <a:endParaRPr lang="pt-PT" sz="2000" dirty="0"/>
          </a:p>
          <a:p>
            <a:pPr marL="0" indent="0" algn="ctr">
              <a:buNone/>
            </a:pPr>
            <a:endParaRPr lang="pt-PT" sz="2000" dirty="0" smtClean="0"/>
          </a:p>
          <a:p>
            <a:pPr marL="0" indent="0" algn="ctr">
              <a:buNone/>
            </a:pPr>
            <a:endParaRPr lang="pt-PT" sz="2000" dirty="0"/>
          </a:p>
          <a:p>
            <a:pPr marL="0" indent="0" algn="ctr">
              <a:buNone/>
            </a:pPr>
            <a:endParaRPr lang="pt-PT" sz="2000" dirty="0" smtClean="0"/>
          </a:p>
          <a:p>
            <a:pPr marL="0" indent="0" algn="ctr">
              <a:buNone/>
            </a:pPr>
            <a:r>
              <a:rPr lang="pt-PT" sz="2800" dirty="0" smtClean="0"/>
              <a:t>A empresa eModufrasco, tem sede no Campus Escolar do Entroncamento da Escola Profissional Gustave Eiffel  e assenta a sua ideia na reutilização de recipientes de vidro, que depois de serem devidamente tratados e esterilizados adquirem uma nova imagem e finalidade.</a:t>
            </a:r>
          </a:p>
          <a:p>
            <a:pPr marL="0" indent="0" algn="ctr">
              <a:buNone/>
            </a:pPr>
            <a:endParaRPr lang="pt-PT" sz="28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41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468973" y="188640"/>
            <a:ext cx="8172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200" dirty="0" smtClean="0"/>
              <a:t>A partir das necessidades identificadas no campus escolar, a empresa desenvolve a sua atividade em 3 setores:</a:t>
            </a:r>
          </a:p>
          <a:p>
            <a:endParaRPr lang="pt-PT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200" dirty="0" smtClean="0"/>
              <a:t>O setor </a:t>
            </a:r>
            <a:r>
              <a:rPr lang="pt-PT" sz="2200" b="1" dirty="0" smtClean="0"/>
              <a:t>Gourmandise;</a:t>
            </a:r>
            <a:r>
              <a:rPr lang="pt-PT" sz="2200" dirty="0" smtClean="0"/>
              <a:t> da transformação de iguarias, aparecendo os recipientes como embalagem de bolos secos e até bolos no frasco;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200" dirty="0" smtClean="0"/>
              <a:t>O </a:t>
            </a:r>
            <a:r>
              <a:rPr lang="pt-PT" sz="2200" dirty="0" err="1" smtClean="0"/>
              <a:t>setor</a:t>
            </a:r>
            <a:r>
              <a:rPr lang="pt-PT" sz="2200" dirty="0" smtClean="0"/>
              <a:t> </a:t>
            </a:r>
            <a:r>
              <a:rPr lang="pt-PT" sz="2200" b="1" dirty="0" err="1" smtClean="0"/>
              <a:t>ECOnserva</a:t>
            </a:r>
            <a:r>
              <a:rPr lang="pt-PT" sz="2200" dirty="0" smtClean="0"/>
              <a:t>; da conservação, onde os recipientes adquirem a finalidade de contentor de produtos devidamente acondicionados em matérias de conservação, como por exemplo ervas secas para infusões, ervas aromáticas, salada no frasco, fruta em calda, pickles etc.;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200" dirty="0" smtClean="0"/>
              <a:t>O setor </a:t>
            </a:r>
            <a:r>
              <a:rPr lang="pt-PT" sz="2200" b="1" dirty="0" smtClean="0"/>
              <a:t>Design</a:t>
            </a:r>
            <a:r>
              <a:rPr lang="pt-PT" sz="2200" dirty="0" smtClean="0"/>
              <a:t>, onde os recipientes são objeto de interpretação e estudo para transformação em pequenos equipamentos  de design. Exemplo de tal, serão as garrafas de vidro readaptadas a jarras, castiçais, candeeiros, arquivadores, contentores de Kit arte-terapia etc.</a:t>
            </a:r>
          </a:p>
          <a:p>
            <a:endParaRPr lang="pt-PT" sz="2200" dirty="0" smtClean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444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4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673561" y="908720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dirty="0" smtClean="0"/>
              <a:t>Esta setorização permite rentabilizar os diferentes interesses e aptidão de cada sócio da empresa. A empresa, apresenta-se como um grupo ao qual se atribuirá a cada setor um responsável, uma imagem de marca e uma coleção de produtos e prestação de diferentes serviços.</a:t>
            </a:r>
          </a:p>
          <a:p>
            <a:pPr algn="ctr"/>
            <a:endParaRPr lang="pt-PT" sz="2800" dirty="0" smtClean="0"/>
          </a:p>
          <a:p>
            <a:pPr algn="ctr"/>
            <a:r>
              <a:rPr lang="pt-PT" sz="2800" dirty="0" smtClean="0"/>
              <a:t>Em paralelo , o projeto será apresentado à comunidade escolar e local de modo a angariar recipientes de vidro que de outra forma tornar-se-ia um resíduo urbano, ainda que passível de reciclagem!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411805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2492896"/>
            <a:ext cx="7772400" cy="2736304"/>
          </a:xfrm>
        </p:spPr>
        <p:txBody>
          <a:bodyPr>
            <a:noAutofit/>
          </a:bodyPr>
          <a:lstStyle/>
          <a:p>
            <a:r>
              <a:rPr lang="pt-PT" sz="9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uhaus 93" panose="04030905020B02020C02" pitchFamily="82" charset="0"/>
              </a:rPr>
              <a:t>PRODUTOS</a:t>
            </a:r>
            <a:br>
              <a:rPr lang="pt-PT" sz="9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uhaus 93" panose="04030905020B02020C02" pitchFamily="82" charset="0"/>
              </a:rPr>
            </a:br>
            <a:r>
              <a:rPr lang="pt-PT" sz="9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uhaus 93" panose="04030905020B02020C02" pitchFamily="82" charset="0"/>
              </a:rPr>
              <a:t>Gourmandise</a:t>
            </a:r>
            <a:endParaRPr lang="pt-PT" sz="9600" dirty="0">
              <a:solidFill>
                <a:schemeClr val="accent5">
                  <a:lumMod val="60000"/>
                  <a:lumOff val="4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5</a:t>
            </a:fld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1259632" y="840487"/>
            <a:ext cx="48965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6000" i="1" dirty="0" err="1" smtClean="0"/>
              <a:t>eModu</a:t>
            </a:r>
            <a:r>
              <a:rPr lang="pt-PT" sz="6000" i="1" dirty="0" smtClean="0"/>
              <a:t>…</a:t>
            </a:r>
            <a:endParaRPr lang="pt-PT" sz="6000" i="1" dirty="0"/>
          </a:p>
        </p:txBody>
      </p:sp>
    </p:spTree>
    <p:extLst>
      <p:ext uri="{BB962C8B-B14F-4D97-AF65-F5344CB8AC3E}">
        <p14:creationId xmlns:p14="http://schemas.microsoft.com/office/powerpoint/2010/main" val="407128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Autofit/>
          </a:bodyPr>
          <a:lstStyle/>
          <a:p>
            <a:r>
              <a:rPr lang="pt-PT" sz="4000" dirty="0" smtClean="0"/>
              <a:t>#1 . Bolo seco em frasco</a:t>
            </a:r>
            <a:endParaRPr lang="pt-PT" sz="400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6</a:t>
            </a:fld>
            <a:endParaRPr lang="pt-PT"/>
          </a:p>
        </p:txBody>
      </p:sp>
      <p:pic>
        <p:nvPicPr>
          <p:cNvPr id="2050" name="Picture 2" descr="E:\Emodufrasco\Eventos- 2015\Feira de Outono- Barquinha\12240234_1057038387681521_7728375635610100062_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1" t="9956" r="10758" b="4005"/>
          <a:stretch/>
        </p:blipFill>
        <p:spPr bwMode="auto">
          <a:xfrm>
            <a:off x="446226" y="2233329"/>
            <a:ext cx="4269790" cy="288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751512" y="2629100"/>
            <a:ext cx="43924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Preparado para bolo em frasco… é só seguir a receita… e já está!</a:t>
            </a:r>
          </a:p>
          <a:p>
            <a:endParaRPr lang="pt-PT" dirty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PVP: 3€ (frasco médio) | 5€ (frasco grande)</a:t>
            </a:r>
          </a:p>
        </p:txBody>
      </p:sp>
    </p:spTree>
    <p:extLst>
      <p:ext uri="{BB962C8B-B14F-4D97-AF65-F5344CB8AC3E}">
        <p14:creationId xmlns:p14="http://schemas.microsoft.com/office/powerpoint/2010/main" val="197249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#2 </a:t>
            </a:r>
            <a:r>
              <a:rPr lang="pt-PT" dirty="0"/>
              <a:t>. </a:t>
            </a:r>
            <a:r>
              <a:rPr lang="pt-PT" dirty="0" smtClean="0"/>
              <a:t>Aperitivos em frasco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7</a:t>
            </a:fld>
            <a:endParaRPr lang="pt-PT"/>
          </a:p>
        </p:txBody>
      </p:sp>
      <p:pic>
        <p:nvPicPr>
          <p:cNvPr id="9" name="Marcador de Posição de Conteúdo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76872"/>
            <a:ext cx="4209924" cy="2787430"/>
          </a:xfrm>
        </p:spPr>
      </p:pic>
      <p:sp>
        <p:nvSpPr>
          <p:cNvPr id="10" name="Rectângulo 9"/>
          <p:cNvSpPr/>
          <p:nvPr/>
        </p:nvSpPr>
        <p:spPr>
          <a:xfrm>
            <a:off x="5292080" y="2636912"/>
            <a:ext cx="35283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Sardinhas em pasta de sal  pré preparadas com combinação de especiarias… depois dê largas à sua imaginação… </a:t>
            </a:r>
            <a:r>
              <a:rPr lang="pt-PT" dirty="0"/>
              <a:t>e já está!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  <a:p>
            <a:r>
              <a:rPr lang="pt-PT" dirty="0"/>
              <a:t>PVP: </a:t>
            </a:r>
            <a:r>
              <a:rPr lang="pt-PT" dirty="0" smtClean="0"/>
              <a:t>3,5€ </a:t>
            </a:r>
            <a:r>
              <a:rPr lang="pt-PT" dirty="0"/>
              <a:t>(frasco grande)</a:t>
            </a:r>
          </a:p>
        </p:txBody>
      </p:sp>
    </p:spTree>
    <p:extLst>
      <p:ext uri="{BB962C8B-B14F-4D97-AF65-F5344CB8AC3E}">
        <p14:creationId xmlns:p14="http://schemas.microsoft.com/office/powerpoint/2010/main" val="2841629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2492896"/>
            <a:ext cx="7772400" cy="2736304"/>
          </a:xfrm>
        </p:spPr>
        <p:txBody>
          <a:bodyPr>
            <a:noAutofit/>
          </a:bodyPr>
          <a:lstStyle/>
          <a:p>
            <a:r>
              <a:rPr lang="pt-PT" sz="9600" dirty="0" smtClean="0">
                <a:solidFill>
                  <a:schemeClr val="accent6"/>
                </a:solidFill>
                <a:latin typeface="Bauhaus 93" panose="04030905020B02020C02" pitchFamily="82" charset="0"/>
              </a:rPr>
              <a:t>PRODUTOS</a:t>
            </a:r>
            <a:br>
              <a:rPr lang="pt-PT" sz="9600" dirty="0" smtClean="0">
                <a:solidFill>
                  <a:schemeClr val="accent6"/>
                </a:solidFill>
                <a:latin typeface="Bauhaus 93" panose="04030905020B02020C02" pitchFamily="82" charset="0"/>
              </a:rPr>
            </a:br>
            <a:r>
              <a:rPr lang="pt-PT" sz="9600" dirty="0" err="1">
                <a:solidFill>
                  <a:schemeClr val="accent6"/>
                </a:solidFill>
                <a:latin typeface="Bauhaus 93" panose="04030905020B02020C02" pitchFamily="82" charset="0"/>
              </a:rPr>
              <a:t>E</a:t>
            </a:r>
            <a:r>
              <a:rPr lang="pt-PT" sz="9600" dirty="0" err="1" smtClean="0">
                <a:solidFill>
                  <a:schemeClr val="accent6"/>
                </a:solidFill>
                <a:latin typeface="Bauhaus 93" panose="04030905020B02020C02" pitchFamily="82" charset="0"/>
              </a:rPr>
              <a:t>COnserva</a:t>
            </a:r>
            <a:endParaRPr lang="pt-PT" sz="9600" dirty="0">
              <a:solidFill>
                <a:schemeClr val="accent6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8</a:t>
            </a:fld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1259632" y="840487"/>
            <a:ext cx="48965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6000" i="1" dirty="0" err="1" smtClean="0"/>
              <a:t>eModu</a:t>
            </a:r>
            <a:r>
              <a:rPr lang="pt-PT" sz="6000" i="1" dirty="0" smtClean="0"/>
              <a:t>…</a:t>
            </a:r>
            <a:endParaRPr lang="pt-PT" sz="6000" i="1" dirty="0"/>
          </a:p>
        </p:txBody>
      </p:sp>
    </p:spTree>
    <p:extLst>
      <p:ext uri="{BB962C8B-B14F-4D97-AF65-F5344CB8AC3E}">
        <p14:creationId xmlns:p14="http://schemas.microsoft.com/office/powerpoint/2010/main" val="7283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Autofit/>
          </a:bodyPr>
          <a:lstStyle/>
          <a:p>
            <a:r>
              <a:rPr lang="pt-PT" sz="4000" dirty="0" smtClean="0"/>
              <a:t>#3 . Chá em frasco</a:t>
            </a:r>
            <a:endParaRPr lang="pt-PT" sz="400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F79E-9FD7-44C5-A6F9-FBDAB346AFCA}" type="slidenum">
              <a:rPr lang="pt-PT" smtClean="0"/>
              <a:t>9</a:t>
            </a:fld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4860032" y="2348880"/>
            <a:ext cx="439248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Ervas naturais para fazer infusões…basta por uma bocado da erva… e juntar água quente… e já está!</a:t>
            </a:r>
          </a:p>
          <a:p>
            <a:endParaRPr lang="pt-PT" dirty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PVP: 1,5€ (frasco pequeno)</a:t>
            </a:r>
          </a:p>
        </p:txBody>
      </p:sp>
      <p:pic>
        <p:nvPicPr>
          <p:cNvPr id="4098" name="Picture 2" descr="E:\Emodufrasco\Eventos- 2015\Feira de Outono- Barquinha\12238397_1057038414348185_1747048667561855908_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63958"/>
            <a:ext cx="4354564" cy="288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67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472</Words>
  <Application>Microsoft Office PowerPoint</Application>
  <PresentationFormat>Apresentação no Ecrã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Tema do Office</vt:lpstr>
      <vt:lpstr>CATÁLOGO DE PRODUTOS</vt:lpstr>
      <vt:lpstr>Apresentação da empresa</vt:lpstr>
      <vt:lpstr>Apresentação do PowerPoint</vt:lpstr>
      <vt:lpstr>Apresentação do PowerPoint</vt:lpstr>
      <vt:lpstr>PRODUTOS Gourmandise</vt:lpstr>
      <vt:lpstr>#1 . Bolo seco em frasco</vt:lpstr>
      <vt:lpstr>#2 . Aperitivos em frasco</vt:lpstr>
      <vt:lpstr>PRODUTOS ECOnserva</vt:lpstr>
      <vt:lpstr>#3 . Chá em frasco</vt:lpstr>
      <vt:lpstr>Design</vt:lpstr>
      <vt:lpstr>#4 . Kit Anti-stress_nº2</vt:lpstr>
      <vt:lpstr>#5 . Eco _lamp</vt:lpstr>
      <vt:lpstr>CONTACTOS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PRODUTOS</dc:title>
  <dc:creator>Aluno EPGE</dc:creator>
  <cp:lastModifiedBy>Utilizador EPGE</cp:lastModifiedBy>
  <cp:revision>9</cp:revision>
  <dcterms:created xsi:type="dcterms:W3CDTF">2016-03-09T15:54:10Z</dcterms:created>
  <dcterms:modified xsi:type="dcterms:W3CDTF">2016-04-08T12:08:50Z</dcterms:modified>
</cp:coreProperties>
</file>