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48EF-74DE-4DCD-A66B-7CFDB27367E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4D2-E990-4CB7-9DC1-9B808BCE24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936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48EF-74DE-4DCD-A66B-7CFDB27367E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4D2-E990-4CB7-9DC1-9B808BCE24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814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48EF-74DE-4DCD-A66B-7CFDB27367E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4D2-E990-4CB7-9DC1-9B808BCE24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38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48EF-74DE-4DCD-A66B-7CFDB27367E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4D2-E990-4CB7-9DC1-9B808BCE24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945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48EF-74DE-4DCD-A66B-7CFDB27367E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4D2-E990-4CB7-9DC1-9B808BCE24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201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48EF-74DE-4DCD-A66B-7CFDB27367E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4D2-E990-4CB7-9DC1-9B808BCE24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301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48EF-74DE-4DCD-A66B-7CFDB27367E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4D2-E990-4CB7-9DC1-9B808BCE24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255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48EF-74DE-4DCD-A66B-7CFDB27367E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4D2-E990-4CB7-9DC1-9B808BCE24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200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48EF-74DE-4DCD-A66B-7CFDB27367E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4D2-E990-4CB7-9DC1-9B808BCE24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567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48EF-74DE-4DCD-A66B-7CFDB27367E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4D2-E990-4CB7-9DC1-9B808BCE24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013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48EF-74DE-4DCD-A66B-7CFDB27367E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4D2-E990-4CB7-9DC1-9B808BCE24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493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948EF-74DE-4DCD-A66B-7CFDB27367EF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C84D2-E990-4CB7-9DC1-9B808BCE24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940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4437024" y="295592"/>
            <a:ext cx="2428596" cy="134556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Marketing:</a:t>
            </a:r>
            <a:endParaRPr lang="es-CO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Usiña Kevin</a:t>
            </a:r>
          </a:p>
        </p:txBody>
      </p:sp>
      <p:sp>
        <p:nvSpPr>
          <p:cNvPr id="5" name="Elipse 4"/>
          <p:cNvSpPr/>
          <p:nvPr/>
        </p:nvSpPr>
        <p:spPr>
          <a:xfrm>
            <a:off x="4437024" y="5240792"/>
            <a:ext cx="2428596" cy="134556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Contabilidad:</a:t>
            </a:r>
            <a:endParaRPr lang="es-CO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Polo Diego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Chuga Alexis </a:t>
            </a:r>
          </a:p>
        </p:txBody>
      </p:sp>
      <p:sp>
        <p:nvSpPr>
          <p:cNvPr id="6" name="Elipse 5"/>
          <p:cNvSpPr/>
          <p:nvPr/>
        </p:nvSpPr>
        <p:spPr>
          <a:xfrm>
            <a:off x="911702" y="2852736"/>
            <a:ext cx="2174312" cy="134556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Comunicación:</a:t>
            </a:r>
            <a:endParaRPr lang="es-CO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Mejía David</a:t>
            </a:r>
          </a:p>
        </p:txBody>
      </p:sp>
      <p:sp>
        <p:nvSpPr>
          <p:cNvPr id="7" name="Elipse 6"/>
          <p:cNvSpPr/>
          <p:nvPr/>
        </p:nvSpPr>
        <p:spPr>
          <a:xfrm>
            <a:off x="7980481" y="2765423"/>
            <a:ext cx="2428596" cy="134556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Producción:</a:t>
            </a:r>
            <a:endParaRPr lang="es-CO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Fueltala kevin</a:t>
            </a:r>
          </a:p>
        </p:txBody>
      </p:sp>
      <p:sp>
        <p:nvSpPr>
          <p:cNvPr id="8" name="Elipse 7"/>
          <p:cNvSpPr/>
          <p:nvPr/>
        </p:nvSpPr>
        <p:spPr>
          <a:xfrm>
            <a:off x="4044827" y="2339022"/>
            <a:ext cx="3129720" cy="219837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Directorio</a:t>
            </a:r>
            <a:endParaRPr lang="es-CO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Presidente:</a:t>
            </a:r>
            <a:r>
              <a:rPr lang="es-CO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Canacuán Michael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Gerente:</a:t>
            </a:r>
            <a:r>
              <a:rPr lang="es-CO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Duque Daniel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Secretario: </a:t>
            </a:r>
            <a:r>
              <a:rPr lang="es-CO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Fuel Kevin</a:t>
            </a:r>
          </a:p>
        </p:txBody>
      </p:sp>
      <p:sp>
        <p:nvSpPr>
          <p:cNvPr id="9" name="Flecha arriba y abajo 8"/>
          <p:cNvSpPr/>
          <p:nvPr/>
        </p:nvSpPr>
        <p:spPr>
          <a:xfrm>
            <a:off x="5397176" y="1641157"/>
            <a:ext cx="425021" cy="69786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200"/>
          </a:p>
        </p:txBody>
      </p:sp>
      <p:sp>
        <p:nvSpPr>
          <p:cNvPr id="10" name="Flecha arriba y abajo 9"/>
          <p:cNvSpPr/>
          <p:nvPr/>
        </p:nvSpPr>
        <p:spPr>
          <a:xfrm>
            <a:off x="5469550" y="4537392"/>
            <a:ext cx="363543" cy="69786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200"/>
          </a:p>
        </p:txBody>
      </p:sp>
      <p:sp>
        <p:nvSpPr>
          <p:cNvPr id="11" name="Flecha arriba y abajo 10"/>
          <p:cNvSpPr/>
          <p:nvPr/>
        </p:nvSpPr>
        <p:spPr>
          <a:xfrm rot="5400000">
            <a:off x="7351770" y="3035238"/>
            <a:ext cx="451485" cy="80593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200"/>
          </a:p>
        </p:txBody>
      </p:sp>
      <p:sp>
        <p:nvSpPr>
          <p:cNvPr id="12" name="Flecha arriba y abajo 11"/>
          <p:cNvSpPr/>
          <p:nvPr/>
        </p:nvSpPr>
        <p:spPr>
          <a:xfrm rot="5400000">
            <a:off x="3366536" y="3019253"/>
            <a:ext cx="451485" cy="101252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200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-83293" y="90100"/>
            <a:ext cx="2680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 sz="1200"/>
          </a:p>
        </p:txBody>
      </p:sp>
    </p:spTree>
    <p:extLst>
      <p:ext uri="{BB962C8B-B14F-4D97-AF65-F5344CB8AC3E}">
        <p14:creationId xmlns:p14="http://schemas.microsoft.com/office/powerpoint/2010/main" val="2886184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8 PROF</dc:creator>
  <cp:lastModifiedBy>WINDOWS 8 PROF</cp:lastModifiedBy>
  <cp:revision>1</cp:revision>
  <dcterms:created xsi:type="dcterms:W3CDTF">2016-01-26T21:46:01Z</dcterms:created>
  <dcterms:modified xsi:type="dcterms:W3CDTF">2016-01-26T21:46:29Z</dcterms:modified>
</cp:coreProperties>
</file>