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Elipse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6" name="15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7" name="6 Conector recto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cxnSp>
        <p:nvCxnSpPr>
          <p:cNvPr id="10" name="9 Conector recto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EF50FD6-C5E0-4240-AF8A-ACB6CA8E1298}" type="datetimeFigureOut">
              <a:rPr lang="es-EC" smtClean="0"/>
              <a:t>13/01/2016</a:t>
            </a:fld>
            <a:endParaRPr lang="es-EC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C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F49571D-1172-4912-88D4-BE5F2E6868C8}" type="slidenum">
              <a:rPr lang="es-EC" smtClean="0"/>
              <a:t>‹Nº›</a:t>
            </a:fld>
            <a:endParaRPr lang="es-EC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571868" y="1142984"/>
            <a:ext cx="2286016" cy="785818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Presidente</a:t>
            </a:r>
          </a:p>
          <a:p>
            <a:pPr algn="ctr"/>
            <a:endParaRPr lang="es-EC" dirty="0"/>
          </a:p>
        </p:txBody>
      </p:sp>
      <p:cxnSp>
        <p:nvCxnSpPr>
          <p:cNvPr id="6" name="5 Conector recto de flecha"/>
          <p:cNvCxnSpPr/>
          <p:nvPr/>
        </p:nvCxnSpPr>
        <p:spPr>
          <a:xfrm rot="5400000">
            <a:off x="4465637" y="210660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7" name="6 Elipse"/>
          <p:cNvSpPr/>
          <p:nvPr/>
        </p:nvSpPr>
        <p:spPr>
          <a:xfrm>
            <a:off x="3714744" y="2285992"/>
            <a:ext cx="1857388" cy="71438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Gerente</a:t>
            </a:r>
            <a:endParaRPr lang="es-EC" dirty="0"/>
          </a:p>
        </p:txBody>
      </p:sp>
      <p:cxnSp>
        <p:nvCxnSpPr>
          <p:cNvPr id="9" name="8 Conector recto de flecha"/>
          <p:cNvCxnSpPr/>
          <p:nvPr/>
        </p:nvCxnSpPr>
        <p:spPr>
          <a:xfrm rot="5400000">
            <a:off x="4572794" y="321389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0" name="9 Elipse"/>
          <p:cNvSpPr/>
          <p:nvPr/>
        </p:nvSpPr>
        <p:spPr>
          <a:xfrm>
            <a:off x="857224" y="3786190"/>
            <a:ext cx="2143140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Secretaria</a:t>
            </a:r>
            <a:endParaRPr lang="es-EC" dirty="0"/>
          </a:p>
        </p:txBody>
      </p:sp>
      <p:cxnSp>
        <p:nvCxnSpPr>
          <p:cNvPr id="12" name="11 Conector recto"/>
          <p:cNvCxnSpPr/>
          <p:nvPr/>
        </p:nvCxnSpPr>
        <p:spPr>
          <a:xfrm rot="10800000">
            <a:off x="1785918" y="3357562"/>
            <a:ext cx="2928958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14" name="13 Conector recto de flecha"/>
          <p:cNvCxnSpPr/>
          <p:nvPr/>
        </p:nvCxnSpPr>
        <p:spPr>
          <a:xfrm rot="5400000">
            <a:off x="1571604" y="357187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4714876" y="3357562"/>
            <a:ext cx="2714644" cy="1588"/>
          </a:xfrm>
          <a:prstGeom prst="lin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4" name="23 Conector recto de flecha"/>
          <p:cNvCxnSpPr/>
          <p:nvPr/>
        </p:nvCxnSpPr>
        <p:spPr>
          <a:xfrm rot="5400000">
            <a:off x="7250925" y="3536157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5" name="24 Elipse"/>
          <p:cNvSpPr/>
          <p:nvPr/>
        </p:nvSpPr>
        <p:spPr>
          <a:xfrm>
            <a:off x="6215074" y="3714752"/>
            <a:ext cx="2000264" cy="71438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Economía</a:t>
            </a:r>
            <a:endParaRPr lang="es-EC" dirty="0"/>
          </a:p>
        </p:txBody>
      </p:sp>
      <p:sp>
        <p:nvSpPr>
          <p:cNvPr id="27" name="26 Elipse"/>
          <p:cNvSpPr/>
          <p:nvPr/>
        </p:nvSpPr>
        <p:spPr>
          <a:xfrm>
            <a:off x="2357422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Redacción y Comunicación</a:t>
            </a:r>
            <a:endParaRPr lang="es-EC" dirty="0"/>
          </a:p>
        </p:txBody>
      </p:sp>
      <p:sp>
        <p:nvSpPr>
          <p:cNvPr id="28" name="27 Elipse"/>
          <p:cNvSpPr/>
          <p:nvPr/>
        </p:nvSpPr>
        <p:spPr>
          <a:xfrm>
            <a:off x="5286380" y="5143512"/>
            <a:ext cx="2428892" cy="78581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Publicidad</a:t>
            </a:r>
            <a:endParaRPr lang="es-EC" dirty="0"/>
          </a:p>
        </p:txBody>
      </p:sp>
      <p:cxnSp>
        <p:nvCxnSpPr>
          <p:cNvPr id="30" name="29 Conector recto de flecha"/>
          <p:cNvCxnSpPr/>
          <p:nvPr/>
        </p:nvCxnSpPr>
        <p:spPr>
          <a:xfrm rot="5400000">
            <a:off x="2679687" y="4178305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2" name="31 Conector recto de flecha"/>
          <p:cNvCxnSpPr/>
          <p:nvPr/>
        </p:nvCxnSpPr>
        <p:spPr>
          <a:xfrm rot="5400000">
            <a:off x="4965703" y="4249743"/>
            <a:ext cx="17859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37" name="36 Marco"/>
          <p:cNvSpPr/>
          <p:nvPr/>
        </p:nvSpPr>
        <p:spPr>
          <a:xfrm>
            <a:off x="18372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Elipse"/>
          <p:cNvSpPr/>
          <p:nvPr/>
        </p:nvSpPr>
        <p:spPr>
          <a:xfrm>
            <a:off x="3439755" y="642918"/>
            <a:ext cx="2357454" cy="71438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Cristian Quishpe</a:t>
            </a:r>
            <a:endParaRPr lang="es-EC" dirty="0"/>
          </a:p>
        </p:txBody>
      </p:sp>
      <p:sp>
        <p:nvSpPr>
          <p:cNvPr id="5" name="4 Elipse"/>
          <p:cNvSpPr/>
          <p:nvPr/>
        </p:nvSpPr>
        <p:spPr>
          <a:xfrm>
            <a:off x="3571868" y="1857364"/>
            <a:ext cx="2357454" cy="64294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Kevin </a:t>
            </a:r>
            <a:r>
              <a:rPr lang="es-EC" dirty="0" smtClean="0"/>
              <a:t>Cando</a:t>
            </a:r>
            <a:endParaRPr lang="es-EC" dirty="0"/>
          </a:p>
        </p:txBody>
      </p:sp>
      <p:sp>
        <p:nvSpPr>
          <p:cNvPr id="6" name="5 Elipse"/>
          <p:cNvSpPr/>
          <p:nvPr/>
        </p:nvSpPr>
        <p:spPr>
          <a:xfrm>
            <a:off x="571472" y="3429000"/>
            <a:ext cx="2714644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/>
          </a:p>
          <a:p>
            <a:pPr algn="ctr"/>
            <a:endParaRPr lang="es-EC" dirty="0"/>
          </a:p>
          <a:p>
            <a:pPr algn="ctr"/>
            <a:r>
              <a:rPr lang="es-EC" dirty="0" smtClean="0"/>
              <a:t>Cristian Guerrero</a:t>
            </a:r>
          </a:p>
          <a:p>
            <a:pPr algn="ctr"/>
            <a:r>
              <a:rPr lang="es-EC" dirty="0"/>
              <a:t>Pamela </a:t>
            </a:r>
            <a:r>
              <a:rPr lang="es-EC" dirty="0" err="1"/>
              <a:t>Enriquez</a:t>
            </a:r>
            <a:r>
              <a:rPr lang="es-EC" dirty="0"/>
              <a:t/>
            </a:r>
            <a:br>
              <a:rPr lang="es-EC" dirty="0"/>
            </a:b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7" name="6 Elipse"/>
          <p:cNvSpPr/>
          <p:nvPr/>
        </p:nvSpPr>
        <p:spPr>
          <a:xfrm>
            <a:off x="6286512" y="3429000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Cristian Cano</a:t>
            </a:r>
            <a:br>
              <a:rPr lang="es-EC" dirty="0" smtClean="0"/>
            </a:br>
            <a:r>
              <a:rPr lang="es-EC" dirty="0" smtClean="0"/>
              <a:t>Cristian Tupe</a:t>
            </a:r>
            <a:endParaRPr lang="es-EC" dirty="0"/>
          </a:p>
        </p:txBody>
      </p:sp>
      <p:sp>
        <p:nvSpPr>
          <p:cNvPr id="8" name="7 Elipse"/>
          <p:cNvSpPr/>
          <p:nvPr/>
        </p:nvSpPr>
        <p:spPr>
          <a:xfrm>
            <a:off x="2071670" y="5072074"/>
            <a:ext cx="2714644" cy="92869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C" dirty="0" smtClean="0"/>
              <a:t>Alexander Romero</a:t>
            </a:r>
            <a:br>
              <a:rPr lang="es-EC" dirty="0" smtClean="0"/>
            </a:br>
            <a:r>
              <a:rPr lang="es-EC" dirty="0" err="1" smtClean="0"/>
              <a:t>Farith</a:t>
            </a:r>
            <a:r>
              <a:rPr lang="es-EC" dirty="0" smtClean="0"/>
              <a:t> Hurtado</a:t>
            </a:r>
            <a:endParaRPr lang="es-EC" dirty="0"/>
          </a:p>
        </p:txBody>
      </p:sp>
      <p:sp>
        <p:nvSpPr>
          <p:cNvPr id="9" name="8 Elipse"/>
          <p:cNvSpPr/>
          <p:nvPr/>
        </p:nvSpPr>
        <p:spPr>
          <a:xfrm>
            <a:off x="5500694" y="5072074"/>
            <a:ext cx="2643206" cy="100013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 dirty="0" smtClean="0"/>
          </a:p>
          <a:p>
            <a:pPr algn="ctr"/>
            <a:r>
              <a:rPr lang="es-EC" dirty="0" err="1" smtClean="0"/>
              <a:t>Shuber</a:t>
            </a:r>
            <a:r>
              <a:rPr lang="es-EC" dirty="0" smtClean="0"/>
              <a:t> Prado</a:t>
            </a:r>
          </a:p>
          <a:p>
            <a:pPr algn="ctr"/>
            <a:r>
              <a:rPr lang="es-EC" dirty="0"/>
              <a:t>Steven Villa</a:t>
            </a:r>
          </a:p>
          <a:p>
            <a:pPr algn="ctr"/>
            <a:endParaRPr lang="es-EC" dirty="0"/>
          </a:p>
        </p:txBody>
      </p:sp>
      <p:cxnSp>
        <p:nvCxnSpPr>
          <p:cNvPr id="11" name="10 Conector recto"/>
          <p:cNvCxnSpPr/>
          <p:nvPr/>
        </p:nvCxnSpPr>
        <p:spPr>
          <a:xfrm>
            <a:off x="1714480" y="3000372"/>
            <a:ext cx="5786478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 rot="5400000">
            <a:off x="4500562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14 Conector recto de flecha"/>
          <p:cNvCxnSpPr/>
          <p:nvPr/>
        </p:nvCxnSpPr>
        <p:spPr>
          <a:xfrm rot="5400000">
            <a:off x="1642248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 rot="5400000">
            <a:off x="7285850" y="3214686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/>
          <p:nvPr/>
        </p:nvCxnSpPr>
        <p:spPr>
          <a:xfrm rot="5400000">
            <a:off x="2678099" y="4036223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/>
          <p:nvPr/>
        </p:nvCxnSpPr>
        <p:spPr>
          <a:xfrm rot="5400000">
            <a:off x="4964115" y="4107661"/>
            <a:ext cx="1929620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 de flecha"/>
          <p:cNvCxnSpPr/>
          <p:nvPr/>
        </p:nvCxnSpPr>
        <p:spPr>
          <a:xfrm rot="5400000">
            <a:off x="4572000" y="271462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Solsti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33</TotalTime>
  <Words>24</Words>
  <Application>Microsoft Office PowerPoint</Application>
  <PresentationFormat>Presentación en pantalla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Papel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BIBLIOTECA4</dc:creator>
  <cp:lastModifiedBy>GABY</cp:lastModifiedBy>
  <cp:revision>4</cp:revision>
  <dcterms:created xsi:type="dcterms:W3CDTF">2014-12-10T10:59:19Z</dcterms:created>
  <dcterms:modified xsi:type="dcterms:W3CDTF">2016-01-13T21:08:25Z</dcterms:modified>
</cp:coreProperties>
</file>