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C369-F2FA-40CC-B2AA-9F710A43B4B6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DBFA-6FEF-4B4A-9E54-BBC81157EB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C369-F2FA-40CC-B2AA-9F710A43B4B6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DBFA-6FEF-4B4A-9E54-BBC81157EB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C369-F2FA-40CC-B2AA-9F710A43B4B6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DBFA-6FEF-4B4A-9E54-BBC81157EB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C369-F2FA-40CC-B2AA-9F710A43B4B6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DBFA-6FEF-4B4A-9E54-BBC81157EB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C369-F2FA-40CC-B2AA-9F710A43B4B6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DBFA-6FEF-4B4A-9E54-BBC81157EB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C369-F2FA-40CC-B2AA-9F710A43B4B6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DBFA-6FEF-4B4A-9E54-BBC81157EB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C369-F2FA-40CC-B2AA-9F710A43B4B6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DBFA-6FEF-4B4A-9E54-BBC81157EB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C369-F2FA-40CC-B2AA-9F710A43B4B6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DBFA-6FEF-4B4A-9E54-BBC81157EB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C369-F2FA-40CC-B2AA-9F710A43B4B6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DBFA-6FEF-4B4A-9E54-BBC81157EB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C369-F2FA-40CC-B2AA-9F710A43B4B6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ADBFA-6FEF-4B4A-9E54-BBC81157EBE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8C369-F2FA-40CC-B2AA-9F710A43B4B6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28ADBFA-6FEF-4B4A-9E54-BBC81157EBE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78C369-F2FA-40CC-B2AA-9F710A43B4B6}" type="datetimeFigureOut">
              <a:rPr lang="es-ES" smtClean="0"/>
              <a:pPr/>
              <a:t>14/03/2016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8ADBFA-6FEF-4B4A-9E54-BBC81157EBEC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sh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1071546"/>
            <a:ext cx="7851648" cy="257176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9600" dirty="0" smtClean="0"/>
              <a:t>CATÁLOGO</a:t>
            </a:r>
            <a:br>
              <a:rPr lang="es-ES" sz="9600" dirty="0" smtClean="0"/>
            </a:br>
            <a:r>
              <a:rPr lang="es-ES" sz="4400" dirty="0" smtClean="0"/>
              <a:t>A-tarea2</a:t>
            </a:r>
            <a:r>
              <a:rPr lang="es-ES" dirty="0" smtClean="0"/>
              <a:t>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flipV="1">
            <a:off x="-45718" y="5143511"/>
            <a:ext cx="45719" cy="45719"/>
          </a:xfrm>
        </p:spPr>
        <p:txBody>
          <a:bodyPr>
            <a:normAutofit fontScale="25000" lnSpcReduction="20000"/>
          </a:bodyPr>
          <a:lstStyle/>
          <a:p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5" name="4 Imagen" descr="_logotipo-a-tarea2comprimi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143248"/>
            <a:ext cx="4434083" cy="321471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2471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TORTA DEL CASAR</a:t>
            </a:r>
            <a:br>
              <a:rPr lang="es-ES" dirty="0" smtClean="0"/>
            </a:br>
            <a:r>
              <a:rPr lang="es-ES" dirty="0" smtClean="0"/>
              <a:t>“ EL PORFIAO”</a:t>
            </a:r>
            <a:endParaRPr lang="es-ES" dirty="0"/>
          </a:p>
        </p:txBody>
      </p:sp>
      <p:pic>
        <p:nvPicPr>
          <p:cNvPr id="5" name="4 Marcador de contenido" descr="torta_serena_el_porfiao_tortita_castuera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428868"/>
            <a:ext cx="4802331" cy="3714776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 Deliciosa torta de la Serena elaborada con leche de oveja merina. Se caracteriza por contener una pasta blanda cuya corteza es semidura y, su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cremosidad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es infinita. Elaboración totalmente artesanal. </a:t>
            </a: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Embasado al vacío</a:t>
            </a:r>
          </a:p>
          <a:p>
            <a:r>
              <a:rPr lang="es-E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PRECIO: </a:t>
            </a:r>
            <a:r>
              <a:rPr lang="es-ES" sz="2400" u="sng" dirty="0" smtClean="0">
                <a:latin typeface="Arial" pitchFamily="34" charset="0"/>
                <a:cs typeface="Arial" pitchFamily="34" charset="0"/>
              </a:rPr>
              <a:t>12.50€/750gr.</a:t>
            </a:r>
          </a:p>
          <a:p>
            <a:endParaRPr lang="es-E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BOLLOS DE CHICHARRÓN</a:t>
            </a:r>
            <a:endParaRPr lang="es-ES" dirty="0"/>
          </a:p>
        </p:txBody>
      </p:sp>
      <p:pic>
        <p:nvPicPr>
          <p:cNvPr id="5" name="4 Marcador de contenido" descr="Bollas de chicharrones por Mmm qué delicia plato principal 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2571744"/>
            <a:ext cx="3900486" cy="3143272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 Los bollos de chicharrones son un dulce extremeño tradicional. Aprovechan la grasa del cerdo y de ella obtienen su sabor característico.</a:t>
            </a:r>
          </a:p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Embasado en cajas</a:t>
            </a:r>
          </a:p>
          <a:p>
            <a:pPr algn="just"/>
            <a:r>
              <a:rPr lang="es-E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PRECIO:  </a:t>
            </a:r>
            <a:r>
              <a:rPr lang="es-ES" sz="2400" u="sng" dirty="0" smtClean="0">
                <a:latin typeface="Arial" pitchFamily="34" charset="0"/>
                <a:cs typeface="Arial" pitchFamily="34" charset="0"/>
              </a:rPr>
              <a:t>6€/1kg.</a:t>
            </a:r>
            <a:endParaRPr lang="es-ES" sz="2400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VINO “CAMPO BARRO”</a:t>
            </a:r>
            <a:endParaRPr lang="es-ES" dirty="0"/>
          </a:p>
        </p:txBody>
      </p:sp>
      <p:pic>
        <p:nvPicPr>
          <p:cNvPr id="5" name="4 Marcador de contenido" descr="vino-tinto-campobarr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18519"/>
            <a:ext cx="4038600" cy="4038600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86314" y="2071678"/>
            <a:ext cx="4038600" cy="4214842"/>
          </a:xfrm>
        </p:spPr>
        <p:txBody>
          <a:bodyPr/>
          <a:lstStyle/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Vino elaborado en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Almendralejo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(Badajoz)</a:t>
            </a: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Afrutado</a:t>
            </a: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Dinámico</a:t>
            </a: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Jugoso</a:t>
            </a:r>
          </a:p>
          <a:p>
            <a:pPr algn="just"/>
            <a:r>
              <a:rPr lang="es-ES" dirty="0" smtClean="0">
                <a:latin typeface="Arial" pitchFamily="34" charset="0"/>
                <a:cs typeface="Arial" pitchFamily="34" charset="0"/>
              </a:rPr>
              <a:t>100% tempranillo </a:t>
            </a:r>
          </a:p>
          <a:p>
            <a:pPr algn="just"/>
            <a:r>
              <a:rPr lang="es-E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PRECIO: </a:t>
            </a:r>
            <a:r>
              <a:rPr lang="es-ES" u="sng" dirty="0" smtClean="0">
                <a:latin typeface="Arial" pitchFamily="34" charset="0"/>
                <a:cs typeface="Arial" pitchFamily="34" charset="0"/>
              </a:rPr>
              <a:t>6€/750cl</a:t>
            </a:r>
            <a:endParaRPr lang="es-ES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30352" y="1000108"/>
            <a:ext cx="7772400" cy="1214446"/>
          </a:xfrm>
        </p:spPr>
        <p:txBody>
          <a:bodyPr/>
          <a:lstStyle/>
          <a:p>
            <a:r>
              <a:rPr lang="es-ES" dirty="0" smtClean="0"/>
              <a:t>       PORTES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500034" y="3000372"/>
            <a:ext cx="7772400" cy="335758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SI QUIEREN PONERSE EN CONTACTO CON NOSOTROS NUESTRO CORREO ES:  </a:t>
            </a:r>
            <a:r>
              <a:rPr lang="es-E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atarea2coop@gmail.com</a:t>
            </a:r>
          </a:p>
          <a:p>
            <a:endParaRPr lang="es-E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NO SE ADMITEN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DEVOLUCIONES.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GASTOS DE ENVÍO POR CUENTA DEL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COMPRADOR.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PRECIOS CON I.V.A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INCLUIDO.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026" name="Picture 2" descr="http://www.valnaloneduca.com/eje/datos_coop/358/_foto-grupo-a-tare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785794"/>
            <a:ext cx="3357586" cy="188771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000" dirty="0" smtClean="0"/>
              <a:t>MORCÓN IBÉRICO EXTRA</a:t>
            </a:r>
            <a:endParaRPr lang="es-ES" sz="6000" dirty="0"/>
          </a:p>
        </p:txBody>
      </p:sp>
      <p:pic>
        <p:nvPicPr>
          <p:cNvPr id="12" name="11 Marcador de contenido" descr="morcon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2000240"/>
            <a:ext cx="3643338" cy="2322953"/>
          </a:xfrm>
        </p:spPr>
      </p:pic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 El Morcón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Jovira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 es un embutido Típico de Extremadura, similar  al chorizo, de carne magra picada a mano no muy pequeña, aderezada con pimentón y embutida en tripa natural.</a:t>
            </a: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Embasado al vacío.</a:t>
            </a:r>
          </a:p>
          <a:p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 GLUTEN </a:t>
            </a:r>
          </a:p>
          <a:p>
            <a:r>
              <a:rPr lang="es-E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PRECIO: </a:t>
            </a:r>
            <a:r>
              <a:rPr lang="es-ES" sz="2400" u="sng" dirty="0" smtClean="0">
                <a:latin typeface="Arial" pitchFamily="34" charset="0"/>
                <a:cs typeface="Arial" pitchFamily="34" charset="0"/>
              </a:rPr>
              <a:t>10€/800gr aprox.</a:t>
            </a:r>
          </a:p>
          <a:p>
            <a:pPr>
              <a:buNone/>
            </a:pPr>
            <a:endParaRPr lang="es-ES" sz="2000" dirty="0"/>
          </a:p>
        </p:txBody>
      </p:sp>
      <p:pic>
        <p:nvPicPr>
          <p:cNvPr id="38914" name="Picture 2" descr="http://www.jovira.es/imagenes/MorconIberi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256"/>
            <a:ext cx="3643306" cy="223029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6000" dirty="0" smtClean="0"/>
              <a:t>LOMO DE CEBO IBÉRICO</a:t>
            </a:r>
            <a:endParaRPr lang="es-ES" sz="60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  Los lomos de cerdo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Jovira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son cuidadosamente seleccionados de manera que la materia prima de partida permita la obtención de un producto final de gran calidad.</a:t>
            </a: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Embasado al vacío</a:t>
            </a:r>
          </a:p>
          <a:p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 GLUTEN</a:t>
            </a:r>
          </a:p>
          <a:p>
            <a:r>
              <a:rPr lang="es-E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PRECIO: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u="sng" dirty="0" smtClean="0">
                <a:latin typeface="Arial" pitchFamily="34" charset="0"/>
                <a:cs typeface="Arial" pitchFamily="34" charset="0"/>
              </a:rPr>
              <a:t>13€/450gr aprox.</a:t>
            </a:r>
            <a:endParaRPr lang="es-ES" sz="2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9 Marcador de contenido" descr="LomoIbericoCeb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71744"/>
            <a:ext cx="4038600" cy="3214710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/>
              <a:t>JAMÓN IBÉRICO LONCHEADO</a:t>
            </a:r>
            <a:endParaRPr lang="es-ES" sz="5400" dirty="0"/>
          </a:p>
        </p:txBody>
      </p:sp>
      <p:pic>
        <p:nvPicPr>
          <p:cNvPr id="5" name="4 Marcador de contenido" descr="jamón-ibérico-de-bellota-loncheado-a-man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18519"/>
            <a:ext cx="4038600" cy="4038600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 Jamón ibérico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Jovira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hecho mediante un riguroso y exigente proceso de selección de los perniles, y aplicando el más esmerado y paciente proceso de elaboración y maduración.</a:t>
            </a:r>
          </a:p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Embasado al vacío</a:t>
            </a:r>
          </a:p>
          <a:p>
            <a:pPr algn="just"/>
            <a:r>
              <a:rPr lang="es-E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PRECIO: </a:t>
            </a:r>
            <a:r>
              <a:rPr lang="es-ES" sz="2400" u="sng" dirty="0" smtClean="0">
                <a:latin typeface="Arial" pitchFamily="34" charset="0"/>
                <a:cs typeface="Arial" pitchFamily="34" charset="0"/>
              </a:rPr>
              <a:t>7€/100gr.</a:t>
            </a:r>
          </a:p>
          <a:p>
            <a:pPr algn="just"/>
            <a:endParaRPr lang="es-ES" sz="24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S" sz="5400" dirty="0" smtClean="0"/>
              <a:t>SALCHICHÓN IBÉRICO EXTRA</a:t>
            </a:r>
            <a:endParaRPr lang="es-ES" sz="5400" dirty="0"/>
          </a:p>
        </p:txBody>
      </p:sp>
      <p:pic>
        <p:nvPicPr>
          <p:cNvPr id="5" name="4 Marcador de contenido" descr="salchichon-cular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928802"/>
            <a:ext cx="3643338" cy="2228136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 El salchichón ibérico extra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Jovira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es elaborado con magros ibéricos seleccionados de forma totalmente artesanal y tradicional.</a:t>
            </a:r>
          </a:p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Embasado al vacío.</a:t>
            </a:r>
          </a:p>
          <a:p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 GLUTEN</a:t>
            </a:r>
          </a:p>
          <a:p>
            <a:r>
              <a:rPr lang="es-E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PRECIO: </a:t>
            </a:r>
            <a:r>
              <a:rPr lang="es-ES" sz="2400" u="sng" dirty="0" smtClean="0">
                <a:latin typeface="Arial" pitchFamily="34" charset="0"/>
                <a:cs typeface="Arial" pitchFamily="34" charset="0"/>
              </a:rPr>
              <a:t>5€/250gr</a:t>
            </a:r>
            <a:endParaRPr lang="es-ES" sz="2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http://www.jovira.es/imagenes/SalchichonCul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143380"/>
            <a:ext cx="3643338" cy="242065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04389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400" dirty="0" smtClean="0"/>
              <a:t>MORCILLA PATATERA IBÉRICA DULCE</a:t>
            </a:r>
            <a:endParaRPr lang="es-ES" sz="5400" dirty="0"/>
          </a:p>
        </p:txBody>
      </p:sp>
      <p:pic>
        <p:nvPicPr>
          <p:cNvPr id="5" name="4 Marcador de contenido" descr="evento_patater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921239"/>
            <a:ext cx="4038600" cy="2433159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 Los ingredientes de la patatera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Jovira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son un reflejo de la historia, geografía, ganadería y agricultura de nuestra tierra. Ya que en un solo producto se fusiona la grasa del cerdo ibérico, emblema de nuestras dehesas.</a:t>
            </a: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Embasado el vacío.</a:t>
            </a:r>
          </a:p>
          <a:p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 GLUTEN</a:t>
            </a:r>
          </a:p>
          <a:p>
            <a:r>
              <a:rPr lang="es-E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PRECIO: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u="sng" dirty="0" smtClean="0">
                <a:latin typeface="Arial" pitchFamily="34" charset="0"/>
                <a:cs typeface="Arial" pitchFamily="34" charset="0"/>
              </a:rPr>
              <a:t>5€/325gr</a:t>
            </a:r>
          </a:p>
          <a:p>
            <a:endParaRPr lang="es-ES" sz="24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 smtClean="0"/>
              <a:t>LOMO EXTRA IBÉRICO</a:t>
            </a:r>
            <a:endParaRPr lang="es-ES" sz="54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El lomo extra ibérico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Jovira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 es una de las piezas más exquisitas del cerdo ibérico, con una textura firme y un sabor muy intenso.</a:t>
            </a: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Embasado al vacío.</a:t>
            </a:r>
          </a:p>
          <a:p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 GLUTEN</a:t>
            </a:r>
          </a:p>
          <a:p>
            <a:r>
              <a:rPr lang="es-E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PRECIO:</a:t>
            </a:r>
            <a:r>
              <a:rPr lang="es-ES" sz="2400" u="sng" dirty="0" smtClean="0">
                <a:latin typeface="Arial" pitchFamily="34" charset="0"/>
                <a:cs typeface="Arial" pitchFamily="34" charset="0"/>
              </a:rPr>
              <a:t> 9€/450gr aprox.</a:t>
            </a:r>
            <a:endParaRPr lang="es-ES" sz="2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Marcador de contenido" descr="LomoExtr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00306"/>
            <a:ext cx="4038600" cy="3214710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CHORIZO EXTRA IBÉRICO</a:t>
            </a:r>
            <a:endParaRPr lang="es-ES" dirty="0"/>
          </a:p>
        </p:txBody>
      </p:sp>
      <p:pic>
        <p:nvPicPr>
          <p:cNvPr id="10" name="9 Marcador de contenido" descr="Chorizo-casero-F-400x45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2071678"/>
            <a:ext cx="3810000" cy="4286250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 El chorizo extra ibérico </a:t>
            </a:r>
            <a:r>
              <a:rPr lang="es-ES" sz="2400" i="1" dirty="0" err="1" smtClean="0">
                <a:latin typeface="Arial" pitchFamily="34" charset="0"/>
                <a:cs typeface="Arial" pitchFamily="34" charset="0"/>
              </a:rPr>
              <a:t>jovira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es la perfecta combinación del magro de cerdo con una adecuada proporción de tocino</a:t>
            </a: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y una curación tradicional, hacen que se obtenga un producto natural y de calidad.</a:t>
            </a:r>
          </a:p>
          <a:p>
            <a:r>
              <a:rPr lang="es-ES" sz="2400" dirty="0" smtClean="0">
                <a:latin typeface="Arial" pitchFamily="34" charset="0"/>
                <a:cs typeface="Arial" pitchFamily="34" charset="0"/>
              </a:rPr>
              <a:t>Embasado al vacío.</a:t>
            </a:r>
          </a:p>
          <a:p>
            <a:r>
              <a:rPr lang="es-ES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 GLUTEN</a:t>
            </a:r>
          </a:p>
          <a:p>
            <a:r>
              <a:rPr lang="es-E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PRECIO: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u="sng" dirty="0" smtClean="0">
                <a:latin typeface="Arial" pitchFamily="34" charset="0"/>
                <a:cs typeface="Arial" pitchFamily="34" charset="0"/>
              </a:rPr>
              <a:t>5€/250gr</a:t>
            </a:r>
            <a:endParaRPr lang="es-ES" sz="2400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2471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300" dirty="0" smtClean="0"/>
              <a:t>QUESO DE OVEJA CURADO </a:t>
            </a:r>
            <a:br>
              <a:rPr lang="es-ES" sz="5300" dirty="0" smtClean="0"/>
            </a:br>
            <a:r>
              <a:rPr lang="es-ES" sz="5300" dirty="0" smtClean="0"/>
              <a:t>“EL MONTAÑO</a:t>
            </a:r>
            <a:r>
              <a:rPr lang="es-ES" dirty="0" smtClean="0"/>
              <a:t>”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 El queso de oveja </a:t>
            </a:r>
            <a:r>
              <a:rPr lang="es-ES" sz="2400" i="1" dirty="0" smtClean="0">
                <a:latin typeface="Arial" pitchFamily="34" charset="0"/>
                <a:cs typeface="Arial" pitchFamily="34" charset="0"/>
              </a:rPr>
              <a:t>El Montaño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elaborado en las </a:t>
            </a:r>
            <a:r>
              <a:rPr lang="es-ES" sz="2400" dirty="0" err="1" smtClean="0">
                <a:latin typeface="Arial" pitchFamily="34" charset="0"/>
                <a:cs typeface="Arial" pitchFamily="34" charset="0"/>
              </a:rPr>
              <a:t>Villuercas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, se caracteriza por la pureza de su leche de oveja, está elaborado con leche de oveja cruda, muy curado, envejecido, pasta dura y sabor intenso.</a:t>
            </a:r>
          </a:p>
          <a:p>
            <a:pPr algn="just"/>
            <a:r>
              <a:rPr lang="es-ES" sz="2400" dirty="0" smtClean="0">
                <a:latin typeface="Arial" pitchFamily="34" charset="0"/>
                <a:cs typeface="Arial" pitchFamily="34" charset="0"/>
              </a:rPr>
              <a:t>Embasado al vacío.</a:t>
            </a:r>
          </a:p>
          <a:p>
            <a:pPr algn="just"/>
            <a:r>
              <a:rPr lang="es-E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PRECIO: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u="sng" dirty="0" smtClean="0">
                <a:latin typeface="Arial" pitchFamily="34" charset="0"/>
                <a:cs typeface="Arial" pitchFamily="34" charset="0"/>
              </a:rPr>
              <a:t>11.50€/750gr.</a:t>
            </a:r>
            <a:endParaRPr lang="es-ES" sz="24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Marcador de contenido" descr="queso-de-oveja-el-montan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18519"/>
            <a:ext cx="4038600" cy="4038600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252</TotalTime>
  <Words>375</Words>
  <Application>Microsoft Office PowerPoint</Application>
  <PresentationFormat>Presentación en pantalla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Flujo</vt:lpstr>
      <vt:lpstr>CATÁLOGO A-tarea2  </vt:lpstr>
      <vt:lpstr>MORCÓN IBÉRICO EXTRA</vt:lpstr>
      <vt:lpstr>LOMO DE CEBO IBÉRICO</vt:lpstr>
      <vt:lpstr>JAMÓN IBÉRICO LONCHEADO</vt:lpstr>
      <vt:lpstr>SALCHICHÓN IBÉRICO EXTRA</vt:lpstr>
      <vt:lpstr>MORCILLA PATATERA IBÉRICA DULCE</vt:lpstr>
      <vt:lpstr>LOMO EXTRA IBÉRICO</vt:lpstr>
      <vt:lpstr>CHORIZO EXTRA IBÉRICO</vt:lpstr>
      <vt:lpstr>QUESO DE OVEJA CURADO  “EL MONTAÑO”</vt:lpstr>
      <vt:lpstr>TORTA DEL CASAR “ EL PORFIAO”</vt:lpstr>
      <vt:lpstr>BOLLOS DE CHICHARRÓN</vt:lpstr>
      <vt:lpstr>VINO “CAMPO BARRO”</vt:lpstr>
      <vt:lpstr>       PORTES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A-tarea2</dc:title>
  <dc:creator>Usuario</dc:creator>
  <cp:lastModifiedBy>Usuario</cp:lastModifiedBy>
  <cp:revision>28</cp:revision>
  <dcterms:created xsi:type="dcterms:W3CDTF">2016-03-13T14:52:59Z</dcterms:created>
  <dcterms:modified xsi:type="dcterms:W3CDTF">2016-03-14T18:55:59Z</dcterms:modified>
</cp:coreProperties>
</file>