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70D948-A571-4BC1-8BF1-28E691176B24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C19DF7-9923-45F9-BBBE-69CAA0A4928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0D948-A571-4BC1-8BF1-28E691176B24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9DF7-9923-45F9-BBBE-69CAA0A492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870D948-A571-4BC1-8BF1-28E691176B24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C19DF7-9923-45F9-BBBE-69CAA0A492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0D948-A571-4BC1-8BF1-28E691176B24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9DF7-9923-45F9-BBBE-69CAA0A492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70D948-A571-4BC1-8BF1-28E691176B24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BC19DF7-9923-45F9-BBBE-69CAA0A4928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0D948-A571-4BC1-8BF1-28E691176B24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9DF7-9923-45F9-BBBE-69CAA0A492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0D948-A571-4BC1-8BF1-28E691176B24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9DF7-9923-45F9-BBBE-69CAA0A492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0D948-A571-4BC1-8BF1-28E691176B24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9DF7-9923-45F9-BBBE-69CAA0A492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70D948-A571-4BC1-8BF1-28E691176B24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9DF7-9923-45F9-BBBE-69CAA0A492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0D948-A571-4BC1-8BF1-28E691176B24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9DF7-9923-45F9-BBBE-69CAA0A492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0D948-A571-4BC1-8BF1-28E691176B24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9DF7-9923-45F9-BBBE-69CAA0A49286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870D948-A571-4BC1-8BF1-28E691176B24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C19DF7-9923-45F9-BBBE-69CAA0A4928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94249" y="2132856"/>
            <a:ext cx="3429000" cy="792088"/>
          </a:xfrm>
        </p:spPr>
        <p:txBody>
          <a:bodyPr>
            <a:noAutofit/>
          </a:bodyPr>
          <a:lstStyle/>
          <a:p>
            <a:pPr algn="ctr"/>
            <a:r>
              <a:rPr lang="es-ES" sz="4800" dirty="0" smtClean="0"/>
              <a:t>Catálogo </a:t>
            </a:r>
            <a:br>
              <a:rPr lang="es-ES" sz="4800" dirty="0" smtClean="0"/>
            </a:br>
            <a:endParaRPr lang="es-ES" sz="4800" dirty="0">
              <a:solidFill>
                <a:srgbClr val="7030A0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6309320"/>
            <a:ext cx="2373890" cy="334714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>
          <a:xfrm>
            <a:off x="251520" y="836712"/>
            <a:ext cx="4914586" cy="4914586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8" y="2348880"/>
            <a:ext cx="3842773" cy="169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58200" cy="648072"/>
          </a:xfrm>
        </p:spPr>
        <p:txBody>
          <a:bodyPr/>
          <a:lstStyle/>
          <a:p>
            <a:pPr algn="ctr"/>
            <a:r>
              <a:rPr lang="es-ES" dirty="0" smtClean="0"/>
              <a:t>QUESO CURADO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980728"/>
            <a:ext cx="3008313" cy="4429472"/>
          </a:xfrm>
        </p:spPr>
        <p:txBody>
          <a:bodyPr>
            <a:normAutofit/>
          </a:bodyPr>
          <a:lstStyle/>
          <a:p>
            <a:r>
              <a:rPr lang="es-ES" sz="2400" b="1" i="1" dirty="0" smtClean="0"/>
              <a:t>Características: </a:t>
            </a:r>
            <a:r>
              <a:rPr lang="es-ES" sz="2400" dirty="0" smtClean="0"/>
              <a:t>Cremoso  queso de cabra elaborado a mano con leche cruda de cabra ,cuajo y sal.</a:t>
            </a:r>
          </a:p>
          <a:p>
            <a:r>
              <a:rPr lang="es-ES" sz="2400" b="1" i="1" dirty="0" smtClean="0"/>
              <a:t>P.V.P:</a:t>
            </a:r>
            <a:r>
              <a:rPr lang="es-ES" sz="2400" dirty="0" smtClean="0"/>
              <a:t> 14€/750g aprox.</a:t>
            </a:r>
            <a:endParaRPr lang="es-ES" sz="2400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268760"/>
            <a:ext cx="3312367" cy="468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58200" cy="576064"/>
          </a:xfrm>
        </p:spPr>
        <p:txBody>
          <a:bodyPr/>
          <a:lstStyle/>
          <a:p>
            <a:pPr algn="ctr"/>
            <a:r>
              <a:rPr lang="es-ES" dirty="0" smtClean="0"/>
              <a:t>MORCILLA patatera dulce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908720"/>
            <a:ext cx="3008313" cy="4501480"/>
          </a:xfrm>
        </p:spPr>
        <p:txBody>
          <a:bodyPr>
            <a:normAutofit/>
          </a:bodyPr>
          <a:lstStyle/>
          <a:p>
            <a:r>
              <a:rPr lang="es-ES" sz="2400" b="1" i="1" dirty="0" smtClean="0"/>
              <a:t>Características: </a:t>
            </a:r>
            <a:r>
              <a:rPr lang="es-ES" sz="2400" dirty="0" smtClean="0"/>
              <a:t>Riquísima morcilla ibérica  de bellota . Delicioso manjar extremeño  para exigentes paladares.</a:t>
            </a:r>
          </a:p>
          <a:p>
            <a:r>
              <a:rPr lang="es-ES" sz="2400" b="1" i="1" dirty="0" smtClean="0"/>
              <a:t>P.V.P:</a:t>
            </a:r>
            <a:r>
              <a:rPr lang="es-ES" sz="2400" b="1" dirty="0" smtClean="0"/>
              <a:t> </a:t>
            </a:r>
            <a:r>
              <a:rPr lang="es-ES" sz="2400" dirty="0" smtClean="0"/>
              <a:t>1,50€/200g aprox.</a:t>
            </a:r>
            <a:endParaRPr lang="es-ES" sz="2400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268760"/>
            <a:ext cx="3528391" cy="428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58200" cy="648072"/>
          </a:xfrm>
        </p:spPr>
        <p:txBody>
          <a:bodyPr/>
          <a:lstStyle/>
          <a:p>
            <a:pPr algn="ctr"/>
            <a:r>
              <a:rPr lang="es-ES" dirty="0" smtClean="0"/>
              <a:t>MIEL extremeña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980728"/>
            <a:ext cx="3008313" cy="4429472"/>
          </a:xfrm>
        </p:spPr>
        <p:txBody>
          <a:bodyPr>
            <a:normAutofit/>
          </a:bodyPr>
          <a:lstStyle/>
          <a:p>
            <a:r>
              <a:rPr lang="es-ES" sz="2400" b="1" i="1" dirty="0" smtClean="0"/>
              <a:t>Características: </a:t>
            </a:r>
            <a:r>
              <a:rPr lang="es-ES" sz="2400" dirty="0" smtClean="0"/>
              <a:t>Jugosa miel  “de mil flores” , elaborada a mano de </a:t>
            </a:r>
            <a:r>
              <a:rPr lang="es-ES" sz="2400" dirty="0" smtClean="0"/>
              <a:t>dehesa extremeña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r>
              <a:rPr lang="es-ES" sz="2400" b="1" i="1" dirty="0" smtClean="0"/>
              <a:t>P.V.P: </a:t>
            </a:r>
            <a:r>
              <a:rPr lang="es-ES" sz="2400" dirty="0" smtClean="0"/>
              <a:t> 1,50€/250g</a:t>
            </a:r>
            <a:endParaRPr lang="es-ES" sz="2400" b="1" i="1" dirty="0"/>
          </a:p>
        </p:txBody>
      </p:sp>
      <p:pic>
        <p:nvPicPr>
          <p:cNvPr id="2051" name="Picture 3" descr="C:\Users\JAVIER\Desktop\IMG-20160308-WA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24744"/>
            <a:ext cx="4045449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58200" cy="576064"/>
          </a:xfrm>
        </p:spPr>
        <p:txBody>
          <a:bodyPr/>
          <a:lstStyle/>
          <a:p>
            <a:pPr algn="ctr"/>
            <a:r>
              <a:rPr lang="es-ES" dirty="0" smtClean="0"/>
              <a:t>ROSQUILLAS fritas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980728"/>
            <a:ext cx="3008313" cy="4429472"/>
          </a:xfrm>
        </p:spPr>
        <p:txBody>
          <a:bodyPr>
            <a:normAutofit/>
          </a:bodyPr>
          <a:lstStyle/>
          <a:p>
            <a:r>
              <a:rPr lang="es-ES" sz="2400" b="1" i="1" dirty="0" smtClean="0"/>
              <a:t>Características: </a:t>
            </a:r>
            <a:r>
              <a:rPr lang="es-ES" sz="2400" dirty="0" smtClean="0"/>
              <a:t>Fabulosas rosquillas artesanas  elaboradas con los mejores ingredientes pasteleros.</a:t>
            </a:r>
          </a:p>
          <a:p>
            <a:r>
              <a:rPr lang="es-ES" sz="2400" b="1" i="1" dirty="0" smtClean="0"/>
              <a:t>P.V.P: </a:t>
            </a:r>
            <a:r>
              <a:rPr lang="es-ES" sz="2400" dirty="0" smtClean="0"/>
              <a:t>5,80€/1kg</a:t>
            </a:r>
            <a:endParaRPr lang="es-ES" sz="24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3295600" y="1825082"/>
            <a:ext cx="4680521" cy="371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58200" cy="576064"/>
          </a:xfrm>
        </p:spPr>
        <p:txBody>
          <a:bodyPr/>
          <a:lstStyle/>
          <a:p>
            <a:pPr algn="ctr"/>
            <a:r>
              <a:rPr lang="es-ES" dirty="0" smtClean="0"/>
              <a:t>Paté </a:t>
            </a:r>
            <a:r>
              <a:rPr lang="es-ES" dirty="0" err="1" smtClean="0"/>
              <a:t>apis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980728"/>
            <a:ext cx="3008313" cy="4429472"/>
          </a:xfrm>
        </p:spPr>
        <p:txBody>
          <a:bodyPr>
            <a:normAutofit/>
          </a:bodyPr>
          <a:lstStyle/>
          <a:p>
            <a:r>
              <a:rPr lang="es-ES" sz="2400" b="1" i="1" dirty="0" smtClean="0"/>
              <a:t>Características: </a:t>
            </a:r>
            <a:r>
              <a:rPr lang="es-ES" sz="2400" dirty="0" smtClean="0"/>
              <a:t>Extraordinario paté con sabor suave perfecto para la merienda familiar.</a:t>
            </a:r>
          </a:p>
          <a:p>
            <a:r>
              <a:rPr lang="es-ES" sz="2400" b="1" i="1" dirty="0" smtClean="0"/>
              <a:t>P.V.P: </a:t>
            </a:r>
            <a:r>
              <a:rPr lang="es-ES" sz="2400" dirty="0" smtClean="0"/>
              <a:t> 0,30€/</a:t>
            </a:r>
            <a:r>
              <a:rPr lang="es-ES" sz="2400" b="1" i="1" dirty="0" smtClean="0"/>
              <a:t> </a:t>
            </a:r>
            <a:r>
              <a:rPr lang="es-ES" sz="2400" dirty="0" smtClean="0"/>
              <a:t>80g</a:t>
            </a:r>
            <a:endParaRPr lang="es-ES" sz="2400" b="1" i="1" dirty="0"/>
          </a:p>
        </p:txBody>
      </p:sp>
      <p:pic>
        <p:nvPicPr>
          <p:cNvPr id="12290" name="Picture 2" descr="C:\Users\JAVIER\Desktop\descarg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3173983" cy="342763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dirty="0" smtClean="0"/>
              <a:t>OBSERVACIONES</a:t>
            </a:r>
            <a:endParaRPr lang="es-ES" sz="6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Precios incluyen IVA</a:t>
            </a:r>
          </a:p>
          <a:p>
            <a:endParaRPr lang="es-ES" dirty="0" smtClean="0"/>
          </a:p>
          <a:p>
            <a:r>
              <a:rPr lang="es-ES" dirty="0" smtClean="0"/>
              <a:t>No se admiten devoluciones</a:t>
            </a:r>
          </a:p>
          <a:p>
            <a:endParaRPr lang="es-ES" dirty="0" smtClean="0"/>
          </a:p>
          <a:p>
            <a:r>
              <a:rPr lang="es-ES" dirty="0" smtClean="0"/>
              <a:t>Gastos de envío</a:t>
            </a:r>
          </a:p>
          <a:p>
            <a:endParaRPr lang="es-ES" dirty="0"/>
          </a:p>
          <a:p>
            <a:r>
              <a:rPr lang="es-ES" sz="2400" dirty="0" smtClean="0"/>
              <a:t>Por cualquier duda contacten con nosotros por el correo electrónico: cooperativathecoopsix@outlook.es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108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58200" cy="504056"/>
          </a:xfrm>
        </p:spPr>
        <p:txBody>
          <a:bodyPr/>
          <a:lstStyle/>
          <a:p>
            <a:pPr algn="ctr"/>
            <a:r>
              <a:rPr lang="es-ES" dirty="0" smtClean="0"/>
              <a:t> TORTA DEL CASAR</a:t>
            </a:r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idx="2"/>
          </p:nvPr>
        </p:nvSpPr>
        <p:spPr>
          <a:xfrm>
            <a:off x="457200" y="980728"/>
            <a:ext cx="3008313" cy="4824536"/>
          </a:xfrm>
        </p:spPr>
        <p:txBody>
          <a:bodyPr/>
          <a:lstStyle/>
          <a:p>
            <a:r>
              <a:rPr lang="es-ES" sz="2400" b="1" i="1" dirty="0" smtClean="0"/>
              <a:t>Características</a:t>
            </a:r>
            <a:r>
              <a:rPr lang="es-ES" sz="2400" dirty="0" smtClean="0"/>
              <a:t>:  Gran queso y cremosa torta del casar de gran calidad.</a:t>
            </a:r>
          </a:p>
          <a:p>
            <a:r>
              <a:rPr lang="es-ES" sz="2400" b="1" i="1" dirty="0" smtClean="0"/>
              <a:t>P.V.P:</a:t>
            </a:r>
            <a:r>
              <a:rPr lang="es-ES" sz="2400" dirty="0" smtClean="0"/>
              <a:t> 20€</a:t>
            </a:r>
            <a:r>
              <a:rPr lang="es-ES" sz="2400" dirty="0" smtClean="0"/>
              <a:t>/750g</a:t>
            </a:r>
            <a:endParaRPr lang="es-ES" dirty="0"/>
          </a:p>
        </p:txBody>
      </p:sp>
      <p:pic>
        <p:nvPicPr>
          <p:cNvPr id="11266" name="Picture 2" descr="C:\Users\JAVIER\Desktop\IMG-20160310-WA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3888" y="1340768"/>
            <a:ext cx="3659687" cy="4371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58200" cy="576064"/>
          </a:xfrm>
        </p:spPr>
        <p:txBody>
          <a:bodyPr/>
          <a:lstStyle/>
          <a:p>
            <a:pPr algn="ctr"/>
            <a:r>
              <a:rPr lang="es-ES" dirty="0" smtClean="0"/>
              <a:t>CHORIZO DE BELLOTA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251520" y="1196752"/>
            <a:ext cx="3672408" cy="4896544"/>
          </a:xfrm>
        </p:spPr>
        <p:txBody>
          <a:bodyPr/>
          <a:lstStyle/>
          <a:p>
            <a:r>
              <a:rPr lang="es-ES" sz="2400" b="1" i="1" dirty="0" err="1" smtClean="0"/>
              <a:t>Características</a:t>
            </a:r>
            <a:r>
              <a:rPr lang="es-ES" sz="2400" dirty="0" err="1" smtClean="0"/>
              <a:t>:Exquisito</a:t>
            </a:r>
            <a:r>
              <a:rPr lang="es-ES" sz="2400" dirty="0" smtClean="0"/>
              <a:t> chorizo rojo y  blanco elaborado en las mejores fábricas de Extremadura.</a:t>
            </a:r>
          </a:p>
          <a:p>
            <a:r>
              <a:rPr lang="es-ES" sz="2400" dirty="0" smtClean="0"/>
              <a:t>P.V.P: 3,00€/pieza de 250g aprox.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242" name="Picture 2" descr="C:\Users\JAVIER\Desktop\IMG-20160310-WA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3968" y="1412776"/>
            <a:ext cx="2947399" cy="4371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58200" cy="648072"/>
          </a:xfrm>
        </p:spPr>
        <p:txBody>
          <a:bodyPr/>
          <a:lstStyle/>
          <a:p>
            <a:pPr algn="ctr"/>
            <a:r>
              <a:rPr lang="es-ES" dirty="0" smtClean="0"/>
              <a:t>VINO </a:t>
            </a:r>
            <a:r>
              <a:rPr lang="es-ES" dirty="0" smtClean="0"/>
              <a:t>Del habla de la </a:t>
            </a:r>
            <a:r>
              <a:rPr lang="es-ES" dirty="0" smtClean="0"/>
              <a:t>TIERRA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251520" y="1268760"/>
            <a:ext cx="3213993" cy="4141440"/>
          </a:xfrm>
        </p:spPr>
        <p:txBody>
          <a:bodyPr>
            <a:normAutofit/>
          </a:bodyPr>
          <a:lstStyle/>
          <a:p>
            <a:r>
              <a:rPr lang="es-ES" sz="2400" b="1" i="1" dirty="0" smtClean="0"/>
              <a:t> Características:</a:t>
            </a:r>
            <a:r>
              <a:rPr lang="es-ES" sz="2400" dirty="0" smtClean="0"/>
              <a:t> Sabrosos vinos </a:t>
            </a:r>
            <a:r>
              <a:rPr lang="es-ES" sz="2400" dirty="0" smtClean="0"/>
              <a:t>extremeños de las Bodegas </a:t>
            </a:r>
            <a:r>
              <a:rPr lang="es-ES" sz="2400" dirty="0"/>
              <a:t>“ </a:t>
            </a:r>
            <a:r>
              <a:rPr lang="es-ES" sz="2400" dirty="0" smtClean="0"/>
              <a:t>Habla</a:t>
            </a:r>
            <a:r>
              <a:rPr lang="es-ES" sz="2400" dirty="0"/>
              <a:t> ”</a:t>
            </a:r>
            <a:r>
              <a:rPr lang="es-ES" sz="2400" dirty="0" smtClean="0"/>
              <a:t> </a:t>
            </a:r>
            <a:r>
              <a:rPr lang="es-ES" sz="2400" dirty="0" smtClean="0"/>
              <a:t>compuestos </a:t>
            </a:r>
            <a:r>
              <a:rPr lang="es-ES" sz="2400" dirty="0" smtClean="0"/>
              <a:t>por  tempranillo y cabernet </a:t>
            </a:r>
            <a:r>
              <a:rPr lang="es-ES" sz="2400" dirty="0" err="1" smtClean="0"/>
              <a:t>sauvignon</a:t>
            </a:r>
            <a:r>
              <a:rPr lang="es-ES" sz="2400" dirty="0" smtClean="0"/>
              <a:t>.</a:t>
            </a:r>
          </a:p>
          <a:p>
            <a:r>
              <a:rPr lang="es-ES" sz="2400" b="1" i="1" dirty="0" smtClean="0"/>
              <a:t>P.V.P: </a:t>
            </a:r>
            <a:r>
              <a:rPr lang="es-ES" sz="2400" dirty="0" smtClean="0"/>
              <a:t>6,50€/750ml</a:t>
            </a:r>
            <a:endParaRPr lang="es-ES" sz="2400" b="1" i="1" dirty="0"/>
          </a:p>
        </p:txBody>
      </p:sp>
      <p:pic>
        <p:nvPicPr>
          <p:cNvPr id="9218" name="Picture 2" descr="C:\Users\JAVIER\Desktop\IMG-20160310-WA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5936" y="1772816"/>
            <a:ext cx="2640378" cy="4371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58200" cy="720080"/>
          </a:xfrm>
        </p:spPr>
        <p:txBody>
          <a:bodyPr/>
          <a:lstStyle/>
          <a:p>
            <a:pPr algn="ctr"/>
            <a:r>
              <a:rPr lang="es-ES" dirty="0" smtClean="0"/>
              <a:t>VINO PALACIO QUEMADO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3008313" cy="4285456"/>
          </a:xfrm>
        </p:spPr>
        <p:txBody>
          <a:bodyPr>
            <a:normAutofit/>
          </a:bodyPr>
          <a:lstStyle/>
          <a:p>
            <a:r>
              <a:rPr lang="es-ES" sz="2400" b="1" i="1" dirty="0" smtClean="0"/>
              <a:t>Características: </a:t>
            </a:r>
            <a:r>
              <a:rPr lang="es-ES" sz="2400" dirty="0" smtClean="0"/>
              <a:t>Deliciosos vinos </a:t>
            </a:r>
            <a:r>
              <a:rPr lang="es-ES" sz="2400" dirty="0" smtClean="0"/>
              <a:t>de Rivera del Guadiana, </a:t>
            </a:r>
            <a:r>
              <a:rPr lang="es-ES" sz="2400" dirty="0" smtClean="0"/>
              <a:t>crianza que al paladar es muy ligero, proveniente de la ribera del Guadiana.</a:t>
            </a:r>
          </a:p>
          <a:p>
            <a:r>
              <a:rPr lang="es-ES" sz="2400" b="1" i="1" dirty="0" smtClean="0"/>
              <a:t>P.V.P:</a:t>
            </a:r>
            <a:r>
              <a:rPr lang="es-ES" sz="2400" dirty="0" smtClean="0"/>
              <a:t> 6,50€/750ml</a:t>
            </a:r>
            <a:endParaRPr lang="es-ES" sz="2400" b="1" i="1" dirty="0" smtClean="0"/>
          </a:p>
        </p:txBody>
      </p:sp>
      <p:pic>
        <p:nvPicPr>
          <p:cNvPr id="8194" name="Picture 2" descr="C:\Users\JAVIER\Desktop\IMG-20160310-WA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3928" y="1412776"/>
            <a:ext cx="2720575" cy="43719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58200" cy="576064"/>
          </a:xfrm>
        </p:spPr>
        <p:txBody>
          <a:bodyPr/>
          <a:lstStyle/>
          <a:p>
            <a:pPr algn="ctr"/>
            <a:r>
              <a:rPr lang="es-ES" dirty="0" smtClean="0"/>
              <a:t>Jamón ibérico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908720"/>
            <a:ext cx="3008313" cy="4501480"/>
          </a:xfrm>
        </p:spPr>
        <p:txBody>
          <a:bodyPr>
            <a:normAutofit/>
          </a:bodyPr>
          <a:lstStyle/>
          <a:p>
            <a:r>
              <a:rPr lang="es-ES" sz="2400" b="1" i="1" dirty="0" smtClean="0"/>
              <a:t>Características:</a:t>
            </a:r>
            <a:r>
              <a:rPr lang="es-ES" sz="2400" dirty="0" smtClean="0"/>
              <a:t> Excelentísima paleta de lomo procedente de los mejores cerdos extremeños.</a:t>
            </a:r>
          </a:p>
          <a:p>
            <a:r>
              <a:rPr lang="es-ES" sz="2400" b="1" i="1" dirty="0" smtClean="0"/>
              <a:t>P.V.P: </a:t>
            </a:r>
            <a:r>
              <a:rPr lang="es-ES" sz="2400" dirty="0" smtClean="0"/>
              <a:t>5€/100g</a:t>
            </a:r>
            <a:endParaRPr lang="es-ES" sz="2400" b="1" i="1" dirty="0"/>
          </a:p>
        </p:txBody>
      </p:sp>
      <p:pic>
        <p:nvPicPr>
          <p:cNvPr id="7170" name="Picture 2" descr="C:\Users\JAVIER\Desktop\IMG-20160310-WA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1920" y="1268760"/>
            <a:ext cx="3330376" cy="43719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58200" cy="720080"/>
          </a:xfrm>
        </p:spPr>
        <p:txBody>
          <a:bodyPr/>
          <a:lstStyle/>
          <a:p>
            <a:pPr algn="ctr"/>
            <a:r>
              <a:rPr lang="es-ES" dirty="0" smtClean="0"/>
              <a:t>LOMO IBÉRICO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3008313" cy="4285456"/>
          </a:xfrm>
        </p:spPr>
        <p:txBody>
          <a:bodyPr>
            <a:normAutofit/>
          </a:bodyPr>
          <a:lstStyle/>
          <a:p>
            <a:r>
              <a:rPr lang="es-ES" sz="2400" b="1" i="1" dirty="0" smtClean="0"/>
              <a:t>Características:</a:t>
            </a:r>
            <a:r>
              <a:rPr lang="es-ES" sz="2400" dirty="0" smtClean="0"/>
              <a:t>  Caña de lomo ibérica de cebo seleccionada entre los mejores lomos .</a:t>
            </a:r>
          </a:p>
          <a:p>
            <a:r>
              <a:rPr lang="es-ES" sz="2400" b="1" i="1" dirty="0" smtClean="0"/>
              <a:t>P.V.P: </a:t>
            </a:r>
            <a:r>
              <a:rPr lang="es-ES" sz="2400" dirty="0" smtClean="0"/>
              <a:t>4,15€/100g</a:t>
            </a:r>
            <a:endParaRPr lang="es-ES" sz="2400" b="1" i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1920" y="1412776"/>
            <a:ext cx="4081719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58200" cy="648072"/>
          </a:xfrm>
        </p:spPr>
        <p:txBody>
          <a:bodyPr/>
          <a:lstStyle/>
          <a:p>
            <a:pPr algn="ctr"/>
            <a:r>
              <a:rPr lang="es-ES" dirty="0" smtClean="0"/>
              <a:t>SALCHICHÓN IBÉRICO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980728"/>
            <a:ext cx="3008313" cy="4429472"/>
          </a:xfrm>
        </p:spPr>
        <p:txBody>
          <a:bodyPr>
            <a:normAutofit/>
          </a:bodyPr>
          <a:lstStyle/>
          <a:p>
            <a:r>
              <a:rPr lang="es-ES" sz="2400" b="1" i="1" dirty="0" smtClean="0"/>
              <a:t>Características:</a:t>
            </a:r>
            <a:r>
              <a:rPr lang="es-ES" sz="2400" dirty="0" smtClean="0"/>
              <a:t> Salchichón ibérico de bellota gourmet, exquisitamente escogido y  sabroso al paladar.</a:t>
            </a:r>
          </a:p>
          <a:p>
            <a:r>
              <a:rPr lang="es-ES" sz="2400" b="1" i="1" dirty="0" smtClean="0"/>
              <a:t>P.V.P:</a:t>
            </a:r>
            <a:r>
              <a:rPr lang="es-ES" sz="2400" dirty="0" smtClean="0"/>
              <a:t> 2€/100g</a:t>
            </a:r>
            <a:endParaRPr lang="es-ES" sz="2400" b="1" i="1" dirty="0"/>
          </a:p>
        </p:txBody>
      </p:sp>
      <p:pic>
        <p:nvPicPr>
          <p:cNvPr id="6146" name="Picture 2" descr="C:\Users\JAVIER\Desktop\IMG-20160310-WA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35896" y="1484784"/>
            <a:ext cx="3352666" cy="4371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58200" cy="648072"/>
          </a:xfrm>
        </p:spPr>
        <p:txBody>
          <a:bodyPr/>
          <a:lstStyle/>
          <a:p>
            <a:pPr algn="ctr"/>
            <a:r>
              <a:rPr lang="es-ES" dirty="0" smtClean="0"/>
              <a:t>CHORIZO IBÉRICO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980728"/>
            <a:ext cx="3008313" cy="4429472"/>
          </a:xfrm>
        </p:spPr>
        <p:txBody>
          <a:bodyPr>
            <a:normAutofit/>
          </a:bodyPr>
          <a:lstStyle/>
          <a:p>
            <a:r>
              <a:rPr lang="es-ES" sz="2400" b="1" i="1" dirty="0" smtClean="0"/>
              <a:t>Características: </a:t>
            </a:r>
            <a:r>
              <a:rPr lang="es-ES" sz="2400" dirty="0" smtClean="0"/>
              <a:t>Chorizo ibérico ”bellota campaña” envasado ligeramente al vacío impidiendo  que pierda sus propiedades.</a:t>
            </a:r>
          </a:p>
          <a:p>
            <a:r>
              <a:rPr lang="es-ES" sz="2400" b="1" i="1" dirty="0" smtClean="0"/>
              <a:t>P.V.P:</a:t>
            </a:r>
            <a:r>
              <a:rPr lang="es-ES" sz="2400" dirty="0" smtClean="0"/>
              <a:t> 2€/1OOg</a:t>
            </a:r>
            <a:endParaRPr lang="es-ES" sz="2400" b="1" i="1" dirty="0"/>
          </a:p>
        </p:txBody>
      </p:sp>
      <p:pic>
        <p:nvPicPr>
          <p:cNvPr id="5122" name="Picture 2" descr="C:\Users\JAVIER\Desktop\IMG-20160310-WA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3888" y="1556792"/>
            <a:ext cx="3478776" cy="4371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163</TotalTime>
  <Words>350</Words>
  <Application>Microsoft Office PowerPoint</Application>
  <PresentationFormat>Presentación en pantalla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Opulento</vt:lpstr>
      <vt:lpstr>Catálogo  </vt:lpstr>
      <vt:lpstr> TORTA DEL CASAR</vt:lpstr>
      <vt:lpstr>CHORIZO DE BELLOTA</vt:lpstr>
      <vt:lpstr>VINO Del habla de la TIERRA</vt:lpstr>
      <vt:lpstr>VINO PALACIO QUEMADO</vt:lpstr>
      <vt:lpstr>Jamón ibérico</vt:lpstr>
      <vt:lpstr>LOMO IBÉRICO</vt:lpstr>
      <vt:lpstr>SALCHICHÓN IBÉRICO</vt:lpstr>
      <vt:lpstr>CHORIZO IBÉRICO</vt:lpstr>
      <vt:lpstr>QUESO CURADO</vt:lpstr>
      <vt:lpstr>MORCILLA patatera dulce</vt:lpstr>
      <vt:lpstr>MIEL extremeña</vt:lpstr>
      <vt:lpstr>ROSQUILLAS fritas</vt:lpstr>
      <vt:lpstr>Paté apis </vt:lpstr>
      <vt:lpstr>OBSERVACIONES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TORTA DEL CASAR</dc:title>
  <dc:creator>JAVIER</dc:creator>
  <cp:lastModifiedBy>usuario</cp:lastModifiedBy>
  <cp:revision>16</cp:revision>
  <dcterms:created xsi:type="dcterms:W3CDTF">2016-03-10T18:23:10Z</dcterms:created>
  <dcterms:modified xsi:type="dcterms:W3CDTF">2016-03-14T17:38:35Z</dcterms:modified>
</cp:coreProperties>
</file>