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00"/>
    <a:srgbClr val="FF33CC"/>
    <a:srgbClr val="00FF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585" autoAdjust="0"/>
  </p:normalViewPr>
  <p:slideViewPr>
    <p:cSldViewPr>
      <p:cViewPr varScale="1">
        <p:scale>
          <a:sx n="68" d="100"/>
          <a:sy n="68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8FA84-B01A-4E04-86A7-C2B969564F09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16FA1-CE34-47D6-8296-048643EF79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4789-ABB6-46C5-AB44-33CBF98005F7}" type="datetimeFigureOut">
              <a:rPr lang="es-ES" smtClean="0"/>
              <a:pPr/>
              <a:t>14/03/2016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0C13-9E5D-407F-8BE2-A8734D22F12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57334"/>
          </a:xfrm>
        </p:spPr>
        <p:txBody>
          <a:bodyPr>
            <a:normAutofit/>
          </a:bodyPr>
          <a:lstStyle/>
          <a:p>
            <a:r>
              <a:rPr lang="es-ES" sz="7200" dirty="0" smtClean="0">
                <a:solidFill>
                  <a:srgbClr val="FF33CC"/>
                </a:solidFill>
                <a:latin typeface="Algerian" pitchFamily="82" charset="0"/>
                <a:cs typeface="Aharoni" pitchFamily="2" charset="-79"/>
              </a:rPr>
              <a:t>Catálogo</a:t>
            </a:r>
            <a:endParaRPr lang="es-ES" sz="7200" dirty="0">
              <a:solidFill>
                <a:srgbClr val="FF33CC"/>
              </a:solidFill>
              <a:latin typeface="Algerian" pitchFamily="82" charset="0"/>
              <a:cs typeface="Aharoni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928934"/>
            <a:ext cx="6400800" cy="1752600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E: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572428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/>
          <a:lstStyle/>
          <a:p>
            <a:r>
              <a:rPr lang="es-ES" dirty="0" smtClean="0">
                <a:latin typeface="Algerian" pitchFamily="82" charset="0"/>
              </a:rPr>
              <a:t>Broches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4098" name="Picture 2" descr="C:\Users\Usuario\Desktop\Fotos Ipa(reducidas)\broche de huerta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2545854" cy="4525963"/>
          </a:xfrm>
          <a:prstGeom prst="rect">
            <a:avLst/>
          </a:prstGeom>
          <a:noFill/>
        </p:spPr>
      </p:pic>
      <p:pic>
        <p:nvPicPr>
          <p:cNvPr id="4099" name="Picture 3" descr="C:\Users\Usuario\Desktop\Fotos Ipa(reducidas)\broche de un huert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32" y="1571612"/>
            <a:ext cx="2571768" cy="4572032"/>
          </a:xfrm>
          <a:prstGeom prst="rect">
            <a:avLst/>
          </a:prstGeom>
          <a:noFill/>
        </p:spPr>
      </p:pic>
      <p:sp>
        <p:nvSpPr>
          <p:cNvPr id="7" name="6 Estrella de 24 puntas"/>
          <p:cNvSpPr/>
          <p:nvPr/>
        </p:nvSpPr>
        <p:spPr>
          <a:xfrm>
            <a:off x="2928926" y="4000480"/>
            <a:ext cx="3286148" cy="2857520"/>
          </a:xfrm>
          <a:prstGeom prst="star2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0" dirty="0" smtClean="0">
                <a:solidFill>
                  <a:srgbClr val="0070C0"/>
                </a:solidFill>
              </a:rPr>
              <a:t>2€</a:t>
            </a:r>
            <a:endParaRPr lang="es-ES" sz="12000" dirty="0">
              <a:solidFill>
                <a:srgbClr val="0070C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86050" y="1714488"/>
            <a:ext cx="33575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Broche de </a:t>
            </a:r>
            <a:r>
              <a:rPr lang="es-ES" sz="2400" b="1" dirty="0" smtClean="0"/>
              <a:t>huertano realizados por la fundación del cáncer “Mucho por vivir”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Broches</a:t>
            </a:r>
            <a:endParaRPr lang="es-ES" dirty="0"/>
          </a:p>
        </p:txBody>
      </p:sp>
      <p:pic>
        <p:nvPicPr>
          <p:cNvPr id="5122" name="Picture 2" descr="C:\Users\Usuario\Desktop\Fotos Ipa(reducidas)\broche de bruja de alcantarilla 2 euros(todos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2545854" cy="4525963"/>
          </a:xfrm>
          <a:prstGeom prst="rect">
            <a:avLst/>
          </a:prstGeom>
          <a:noFill/>
        </p:spPr>
      </p:pic>
      <p:pic>
        <p:nvPicPr>
          <p:cNvPr id="5123" name="Picture 3" descr="C:\Users\Usuario\Desktop\Fotos Ipa(reducidas)\broche de minio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714488"/>
            <a:ext cx="2571750" cy="4572000"/>
          </a:xfrm>
          <a:prstGeom prst="rect">
            <a:avLst/>
          </a:prstGeom>
          <a:noFill/>
        </p:spPr>
      </p:pic>
      <p:pic>
        <p:nvPicPr>
          <p:cNvPr id="5124" name="Picture 4" descr="C:\Users\Usuario\Desktop\Fotos Ipa(reducidas)\broche de monstruo de las galleta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714488"/>
            <a:ext cx="2571750" cy="4572000"/>
          </a:xfrm>
          <a:prstGeom prst="rect">
            <a:avLst/>
          </a:prstGeom>
          <a:noFill/>
        </p:spPr>
      </p:pic>
      <p:sp>
        <p:nvSpPr>
          <p:cNvPr id="7" name="6 Estrella de 8 puntas"/>
          <p:cNvSpPr/>
          <p:nvPr/>
        </p:nvSpPr>
        <p:spPr>
          <a:xfrm rot="21267250">
            <a:off x="-19283" y="111654"/>
            <a:ext cx="2415503" cy="2164353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/>
              <a:t>2€</a:t>
            </a:r>
            <a:endParaRPr lang="es-ES" sz="6600" dirty="0"/>
          </a:p>
        </p:txBody>
      </p:sp>
      <p:sp>
        <p:nvSpPr>
          <p:cNvPr id="8" name="7 Estrella de 8 puntas"/>
          <p:cNvSpPr/>
          <p:nvPr/>
        </p:nvSpPr>
        <p:spPr>
          <a:xfrm rot="777068">
            <a:off x="6687672" y="245327"/>
            <a:ext cx="2403184" cy="1884845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/>
              <a:t>2€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Broches</a:t>
            </a:r>
            <a:endParaRPr lang="es-ES" dirty="0"/>
          </a:p>
        </p:txBody>
      </p:sp>
      <p:pic>
        <p:nvPicPr>
          <p:cNvPr id="6146" name="Picture 2" descr="C:\Users\Usuario\Desktop\Fotos Ipa(reducidas)\broche de patricio estrell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2545854" cy="4525963"/>
          </a:xfrm>
          <a:prstGeom prst="rect">
            <a:avLst/>
          </a:prstGeom>
          <a:noFill/>
        </p:spPr>
      </p:pic>
      <p:pic>
        <p:nvPicPr>
          <p:cNvPr id="6147" name="Picture 3" descr="C:\Users\Usuario\Desktop\Fotos Ipa(reducidas)\broche de pepa p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785926"/>
            <a:ext cx="2428892" cy="4500594"/>
          </a:xfrm>
          <a:prstGeom prst="rect">
            <a:avLst/>
          </a:prstGeom>
          <a:noFill/>
        </p:spPr>
      </p:pic>
      <p:pic>
        <p:nvPicPr>
          <p:cNvPr id="6148" name="Picture 4" descr="C:\Users\Usuario\Desktop\Fotos Ipa(reducidas)\broche de flor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794" y="1785926"/>
            <a:ext cx="2643206" cy="4500594"/>
          </a:xfrm>
          <a:prstGeom prst="rect">
            <a:avLst/>
          </a:prstGeom>
          <a:noFill/>
        </p:spPr>
      </p:pic>
      <p:sp>
        <p:nvSpPr>
          <p:cNvPr id="7" name="6 Estrella de 8 puntas"/>
          <p:cNvSpPr/>
          <p:nvPr/>
        </p:nvSpPr>
        <p:spPr>
          <a:xfrm rot="21267250">
            <a:off x="-19116" y="115106"/>
            <a:ext cx="2486607" cy="2157449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/>
              <a:t>2€</a:t>
            </a:r>
            <a:endParaRPr lang="es-ES" sz="6600" dirty="0"/>
          </a:p>
        </p:txBody>
      </p:sp>
      <p:sp>
        <p:nvSpPr>
          <p:cNvPr id="8" name="7 Estrella de 8 puntas"/>
          <p:cNvSpPr/>
          <p:nvPr/>
        </p:nvSpPr>
        <p:spPr>
          <a:xfrm rot="969665">
            <a:off x="6378452" y="336683"/>
            <a:ext cx="2708112" cy="2034784"/>
          </a:xfrm>
          <a:prstGeom prst="star8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/>
              <a:t>2€</a:t>
            </a:r>
            <a:endParaRPr lang="es-E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Broches</a:t>
            </a:r>
            <a:endParaRPr lang="es-ES" dirty="0"/>
          </a:p>
        </p:txBody>
      </p:sp>
      <p:pic>
        <p:nvPicPr>
          <p:cNvPr id="7170" name="Picture 2" descr="C:\Users\Usuario\Desktop\Fotos Ipa(reducidas)\broche de sombreri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3071802" cy="5643578"/>
          </a:xfrm>
          <a:prstGeom prst="rect">
            <a:avLst/>
          </a:prstGeom>
          <a:noFill/>
        </p:spPr>
      </p:pic>
      <p:pic>
        <p:nvPicPr>
          <p:cNvPr id="7171" name="Picture 3" descr="C:\Users\Usuario\Desktop\Fotos Ipa(reducidas)\broche de chap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214422"/>
            <a:ext cx="3286116" cy="5643578"/>
          </a:xfrm>
          <a:prstGeom prst="rect">
            <a:avLst/>
          </a:prstGeom>
          <a:noFill/>
        </p:spPr>
      </p:pic>
      <p:sp>
        <p:nvSpPr>
          <p:cNvPr id="6" name="5 Estrella de 24 puntas"/>
          <p:cNvSpPr/>
          <p:nvPr/>
        </p:nvSpPr>
        <p:spPr>
          <a:xfrm>
            <a:off x="2857488" y="2928934"/>
            <a:ext cx="3286148" cy="2857520"/>
          </a:xfrm>
          <a:prstGeom prst="star24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0" dirty="0" smtClean="0">
                <a:solidFill>
                  <a:schemeClr val="tx1"/>
                </a:solidFill>
              </a:rPr>
              <a:t>2€</a:t>
            </a:r>
            <a:endParaRPr lang="es-ES" sz="1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71990" cy="1143000"/>
          </a:xfrm>
        </p:spPr>
        <p:txBody>
          <a:bodyPr/>
          <a:lstStyle/>
          <a:p>
            <a:r>
              <a:rPr lang="es-ES" dirty="0" smtClean="0">
                <a:latin typeface="Algerian" pitchFamily="82" charset="0"/>
              </a:rPr>
              <a:t>Bolsas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8194" name="Picture 2" descr="C:\Users\Usuario\Desktop\Fotos Ipa(reducidas)\mochilas de cuerda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4429124" cy="4214842"/>
          </a:xfrm>
          <a:prstGeom prst="rect">
            <a:avLst/>
          </a:prstGeom>
          <a:noFill/>
        </p:spPr>
      </p:pic>
      <p:pic>
        <p:nvPicPr>
          <p:cNvPr id="8195" name="Picture 3" descr="C:\Users\Usuario\Desktop\Fotos Ipa(reducidas)\bolsa de la compra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2794" y="2928910"/>
            <a:ext cx="3251206" cy="3929090"/>
          </a:xfrm>
          <a:prstGeom prst="rect">
            <a:avLst/>
          </a:prstGeom>
          <a:noFill/>
        </p:spPr>
      </p:pic>
      <p:sp>
        <p:nvSpPr>
          <p:cNvPr id="6" name="5 Cinta hacia arriba"/>
          <p:cNvSpPr/>
          <p:nvPr/>
        </p:nvSpPr>
        <p:spPr>
          <a:xfrm rot="697174">
            <a:off x="4835741" y="172665"/>
            <a:ext cx="4097875" cy="2506029"/>
          </a:xfrm>
          <a:prstGeom prst="ribbon2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dirty="0" smtClean="0"/>
              <a:t>3.50€</a:t>
            </a:r>
            <a:endParaRPr lang="es-ES" sz="4400" dirty="0" smtClean="0"/>
          </a:p>
          <a:p>
            <a:pPr algn="ctr"/>
            <a:r>
              <a:rPr lang="es-ES" dirty="0" smtClean="0"/>
              <a:t>(Con logotipo de</a:t>
            </a:r>
          </a:p>
          <a:p>
            <a:pPr algn="ctr"/>
            <a:r>
              <a:rPr lang="es-ES" dirty="0" smtClean="0"/>
              <a:t>ACHO)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2643206" cy="1143000"/>
          </a:xfrm>
        </p:spPr>
        <p:txBody>
          <a:bodyPr/>
          <a:lstStyle/>
          <a:p>
            <a:r>
              <a:rPr lang="es-ES" dirty="0" smtClean="0">
                <a:latin typeface="Algerian" pitchFamily="82" charset="0"/>
              </a:rPr>
              <a:t>Llavero   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1026" name="Picture 2" descr="C:\Users\Usuario\Desktop\Fotos Ipa(reducidas)\llaveros con capsulas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2643206" cy="4525963"/>
          </a:xfrm>
          <a:prstGeom prst="rect">
            <a:avLst/>
          </a:prstGeom>
          <a:noFill/>
        </p:spPr>
      </p:pic>
      <p:pic>
        <p:nvPicPr>
          <p:cNvPr id="1027" name="Picture 3" descr="C:\Users\Usuario\Desktop\Fotos Ipa(reducidas)\separador de libros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571612"/>
            <a:ext cx="2928926" cy="4714884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5214942" y="428604"/>
            <a:ext cx="371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>
                <a:latin typeface="Algerian" pitchFamily="82" charset="0"/>
              </a:rPr>
              <a:t>separador</a:t>
            </a:r>
            <a:endParaRPr lang="es-ES" sz="4400" dirty="0">
              <a:latin typeface="Algerian" pitchFamily="82" charset="0"/>
            </a:endParaRPr>
          </a:p>
        </p:txBody>
      </p:sp>
      <p:sp>
        <p:nvSpPr>
          <p:cNvPr id="7" name="6 Explosión 1"/>
          <p:cNvSpPr/>
          <p:nvPr/>
        </p:nvSpPr>
        <p:spPr>
          <a:xfrm rot="309441">
            <a:off x="2927032" y="2057033"/>
            <a:ext cx="3000396" cy="3271854"/>
          </a:xfrm>
          <a:prstGeom prst="irregularSeal1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/>
              <a:t>2€</a:t>
            </a:r>
            <a:endParaRPr lang="es-ES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diademas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2050" name="Picture 2" descr="C:\Users\Usuario\Desktop\Fotos Ipa(reducidas)\diadema 2.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2844563" cy="482919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86248" y="1643050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/>
              <a:t>Diademas artesanales hechas por la fundación </a:t>
            </a:r>
          </a:p>
          <a:p>
            <a:r>
              <a:rPr lang="es-ES" sz="2800" b="1" dirty="0" smtClean="0"/>
              <a:t>d</a:t>
            </a:r>
            <a:r>
              <a:rPr lang="es-ES" sz="2800" b="1" dirty="0" smtClean="0"/>
              <a:t>el cáncer “Mucho por vivir”.</a:t>
            </a:r>
          </a:p>
        </p:txBody>
      </p:sp>
      <p:sp>
        <p:nvSpPr>
          <p:cNvPr id="6" name="5 Corazón"/>
          <p:cNvSpPr/>
          <p:nvPr/>
        </p:nvSpPr>
        <p:spPr>
          <a:xfrm>
            <a:off x="4857752" y="3357562"/>
            <a:ext cx="3214710" cy="3000396"/>
          </a:xfrm>
          <a:prstGeom prst="hear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600" dirty="0" smtClean="0">
                <a:solidFill>
                  <a:srgbClr val="0070C0"/>
                </a:solidFill>
              </a:rPr>
              <a:t>2.50€</a:t>
            </a:r>
            <a:endParaRPr lang="es-ES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lgerian" pitchFamily="82" charset="0"/>
              </a:rPr>
              <a:t>pimentón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3074" name="Picture 2" descr="C:\Users\Usuario\Desktop\Fotos Ipa(reducidas)\pimenton murciano 2.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751662" cy="4929222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571999" y="1571612"/>
            <a:ext cx="33575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Pimentón murciano dulce de </a:t>
            </a:r>
            <a:r>
              <a:rPr lang="es-ES" sz="2400" b="1" dirty="0" smtClean="0"/>
              <a:t>C</a:t>
            </a:r>
            <a:r>
              <a:rPr lang="es-ES" sz="2400" b="1" dirty="0" smtClean="0"/>
              <a:t>armencita especial para  las comidas. </a:t>
            </a:r>
            <a:endParaRPr lang="es-ES" sz="2400" b="1" dirty="0"/>
          </a:p>
        </p:txBody>
      </p:sp>
      <p:sp>
        <p:nvSpPr>
          <p:cNvPr id="6" name="5 Cilindro"/>
          <p:cNvSpPr/>
          <p:nvPr/>
        </p:nvSpPr>
        <p:spPr>
          <a:xfrm>
            <a:off x="5929322" y="3143248"/>
            <a:ext cx="1785950" cy="321641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 smtClean="0"/>
              <a:t>2.50€</a:t>
            </a:r>
            <a:endParaRPr lang="es-E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73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Catálogo</vt:lpstr>
      <vt:lpstr>Broches</vt:lpstr>
      <vt:lpstr>Broches</vt:lpstr>
      <vt:lpstr>Broches</vt:lpstr>
      <vt:lpstr>Broches</vt:lpstr>
      <vt:lpstr>Bolsas</vt:lpstr>
      <vt:lpstr>Llavero   </vt:lpstr>
      <vt:lpstr>diademas</vt:lpstr>
      <vt:lpstr>pimentón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Usuario</dc:creator>
  <cp:lastModifiedBy>Usuario</cp:lastModifiedBy>
  <cp:revision>8</cp:revision>
  <dcterms:created xsi:type="dcterms:W3CDTF">2016-03-14T11:37:12Z</dcterms:created>
  <dcterms:modified xsi:type="dcterms:W3CDTF">2016-03-14T12:47:20Z</dcterms:modified>
</cp:coreProperties>
</file>