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3" r:id="rId4"/>
    <p:sldId id="261" r:id="rId5"/>
    <p:sldId id="271" r:id="rId6"/>
    <p:sldId id="265" r:id="rId7"/>
    <p:sldId id="262" r:id="rId8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89587" autoAdjust="0"/>
  </p:normalViewPr>
  <p:slideViewPr>
    <p:cSldViewPr>
      <p:cViewPr>
        <p:scale>
          <a:sx n="73" d="100"/>
          <a:sy n="73" d="100"/>
        </p:scale>
        <p:origin x="-456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9E16E9-C83E-4D53-BFBD-D66976D176F5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C7C6AA2C-B840-482E-9BEE-F1A345B836F3}" type="asst">
      <dgm:prSet phldrT="[Texto]" custT="1"/>
      <dgm:spPr/>
      <dgm:t>
        <a:bodyPr/>
        <a:lstStyle/>
        <a:p>
          <a:r>
            <a:rPr lang="es-EC" sz="1600" b="1" cap="none" spc="0" dirty="0" smtClean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rPr>
            <a:t>correo:</a:t>
          </a:r>
        </a:p>
        <a:p>
          <a:r>
            <a:rPr lang="es-ES" sz="1600" b="0" i="0" dirty="0" smtClean="0"/>
            <a:t>batiduche.sanduche.batidos@gamil.com</a:t>
          </a:r>
          <a:endParaRPr lang="es-EC" sz="1600" b="1" cap="none" spc="0" dirty="0">
            <a:ln/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  <a:latin typeface="Arial" pitchFamily="34" charset="0"/>
            <a:cs typeface="Arial" pitchFamily="34" charset="0"/>
          </a:endParaRPr>
        </a:p>
      </dgm:t>
    </dgm:pt>
    <dgm:pt modelId="{4CF774F1-9FC2-40FF-ABDB-D962E51F57FD}" type="parTrans" cxnId="{20FC5163-35F1-40D0-B6D6-E4BAE9AB012F}">
      <dgm:prSet/>
      <dgm:spPr/>
      <dgm:t>
        <a:bodyPr/>
        <a:lstStyle/>
        <a:p>
          <a:endParaRPr lang="es-EC"/>
        </a:p>
      </dgm:t>
    </dgm:pt>
    <dgm:pt modelId="{45AD71F1-8B88-4CD7-B77E-E397BBF0A4A9}" type="sibTrans" cxnId="{20FC5163-35F1-40D0-B6D6-E4BAE9AB012F}">
      <dgm:prSet/>
      <dgm:spPr/>
      <dgm:t>
        <a:bodyPr/>
        <a:lstStyle/>
        <a:p>
          <a:endParaRPr lang="es-EC"/>
        </a:p>
      </dgm:t>
    </dgm:pt>
    <dgm:pt modelId="{80811D55-DD9F-4A4F-8C33-684631E71354}">
      <dgm:prSet phldrT="[Texto]" custT="1"/>
      <dgm:spPr/>
      <dgm:t>
        <a:bodyPr/>
        <a:lstStyle/>
        <a:p>
          <a:endParaRPr lang="es-EC" sz="1300" smtClean="0"/>
        </a:p>
        <a:p>
          <a:r>
            <a:rPr lang="es-EC" sz="1800" b="1" cap="all" spc="0" smtClean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rPr>
            <a:t>Unidad Educativa Bolívar</a:t>
          </a:r>
        </a:p>
        <a:p>
          <a:endParaRPr lang="es-EC" sz="1300" dirty="0"/>
        </a:p>
      </dgm:t>
    </dgm:pt>
    <dgm:pt modelId="{69BFF320-E46A-4A75-8DF3-FFC02219CD1E}" type="parTrans" cxnId="{CC3E5B9A-1FAB-401D-9B0E-64DB96B49AFA}">
      <dgm:prSet/>
      <dgm:spPr/>
      <dgm:t>
        <a:bodyPr/>
        <a:lstStyle/>
        <a:p>
          <a:endParaRPr lang="es-EC"/>
        </a:p>
      </dgm:t>
    </dgm:pt>
    <dgm:pt modelId="{9A902492-04F1-4375-A386-30A4854A6259}" type="sibTrans" cxnId="{CC3E5B9A-1FAB-401D-9B0E-64DB96B49AFA}">
      <dgm:prSet/>
      <dgm:spPr/>
      <dgm:t>
        <a:bodyPr/>
        <a:lstStyle/>
        <a:p>
          <a:endParaRPr lang="es-EC"/>
        </a:p>
      </dgm:t>
    </dgm:pt>
    <dgm:pt modelId="{29F00D01-6C69-4767-A455-B96B3C1FECAB}">
      <dgm:prSet phldrT="[Texto]" custT="1"/>
      <dgm:spPr/>
      <dgm:t>
        <a:bodyPr/>
        <a:lstStyle/>
        <a:p>
          <a:r>
            <a:rPr lang="es-EC" sz="1800" b="1" cap="all" spc="0" dirty="0" smtClean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rPr>
            <a:t>Consta de </a:t>
          </a:r>
          <a:r>
            <a:rPr lang="es-EC" sz="1800" b="1" cap="all" spc="0" dirty="0" smtClean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rPr>
            <a:t>12 </a:t>
          </a:r>
          <a:r>
            <a:rPr lang="es-EC" sz="1800" b="1" cap="all" spc="0" dirty="0" smtClean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rPr>
            <a:t>integrantes</a:t>
          </a:r>
          <a:endParaRPr lang="es-EC" sz="1800" b="1" cap="all" spc="0" dirty="0">
            <a:ln/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  <a:latin typeface="Arial" pitchFamily="34" charset="0"/>
            <a:cs typeface="Arial" pitchFamily="34" charset="0"/>
          </a:endParaRPr>
        </a:p>
      </dgm:t>
    </dgm:pt>
    <dgm:pt modelId="{D19D6D97-44F2-41C5-843C-21321AF354DF}" type="parTrans" cxnId="{FD2E2757-62A0-47CC-8CE2-DE4DBCDFDF0C}">
      <dgm:prSet/>
      <dgm:spPr/>
      <dgm:t>
        <a:bodyPr/>
        <a:lstStyle/>
        <a:p>
          <a:endParaRPr lang="es-EC"/>
        </a:p>
      </dgm:t>
    </dgm:pt>
    <dgm:pt modelId="{0F76C5FB-EE88-4158-B8BC-57629EC376D5}" type="sibTrans" cxnId="{FD2E2757-62A0-47CC-8CE2-DE4DBCDFDF0C}">
      <dgm:prSet/>
      <dgm:spPr/>
      <dgm:t>
        <a:bodyPr/>
        <a:lstStyle/>
        <a:p>
          <a:endParaRPr lang="es-EC"/>
        </a:p>
      </dgm:t>
    </dgm:pt>
    <dgm:pt modelId="{A68A2E5A-5EE3-4F29-8494-1B3E4A096A44}">
      <dgm:prSet phldrT="[Texto]"/>
      <dgm:spPr/>
      <dgm:t>
        <a:bodyPr/>
        <a:lstStyle/>
        <a:p>
          <a:r>
            <a:rPr lang="es-EC" b="1" cap="all" spc="0" smtClean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Tulcán –Carchi - Ecuador</a:t>
          </a:r>
          <a:endParaRPr lang="es-EC" b="1" cap="all" spc="0" dirty="0">
            <a:ln/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gm:t>
    </dgm:pt>
    <dgm:pt modelId="{FE90E844-88EF-465A-9644-58656C4C3582}" type="parTrans" cxnId="{1EB983A7-CF11-4EB1-95FB-68B2FA5B5B10}">
      <dgm:prSet/>
      <dgm:spPr/>
      <dgm:t>
        <a:bodyPr/>
        <a:lstStyle/>
        <a:p>
          <a:endParaRPr lang="es-EC"/>
        </a:p>
      </dgm:t>
    </dgm:pt>
    <dgm:pt modelId="{5C9C3F9F-E5CB-4335-A440-4E8FD26CC8E0}" type="sibTrans" cxnId="{1EB983A7-CF11-4EB1-95FB-68B2FA5B5B10}">
      <dgm:prSet/>
      <dgm:spPr/>
      <dgm:t>
        <a:bodyPr/>
        <a:lstStyle/>
        <a:p>
          <a:endParaRPr lang="es-EC"/>
        </a:p>
      </dgm:t>
    </dgm:pt>
    <dgm:pt modelId="{0466C036-684F-4BE6-A196-D2E5DA057639}" type="pres">
      <dgm:prSet presAssocID="{769E16E9-C83E-4D53-BFBD-D66976D176F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3A5EE905-2E80-45B8-BBB5-A0610C443159}" type="pres">
      <dgm:prSet presAssocID="{C7C6AA2C-B840-482E-9BEE-F1A345B836F3}" presName="hierRoot1" presStyleCnt="0">
        <dgm:presLayoutVars>
          <dgm:hierBranch val="init"/>
        </dgm:presLayoutVars>
      </dgm:prSet>
      <dgm:spPr/>
    </dgm:pt>
    <dgm:pt modelId="{04ED31CB-335B-47D3-A111-D8F3FCA9C542}" type="pres">
      <dgm:prSet presAssocID="{C7C6AA2C-B840-482E-9BEE-F1A345B836F3}" presName="rootComposite1" presStyleCnt="0"/>
      <dgm:spPr/>
    </dgm:pt>
    <dgm:pt modelId="{3800FC8D-FB54-4667-A390-52E5A6A15D37}" type="pres">
      <dgm:prSet presAssocID="{C7C6AA2C-B840-482E-9BEE-F1A345B836F3}" presName="rootText1" presStyleLbl="node0" presStyleIdx="0" presStyleCnt="1" custScaleX="239248" custLinFactNeighborX="0" custLinFactNeighborY="3427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B6EE8965-4370-4F1C-AC2B-AEF827D8C8DF}" type="pres">
      <dgm:prSet presAssocID="{C7C6AA2C-B840-482E-9BEE-F1A345B836F3}" presName="rootConnector1" presStyleLbl="asst0" presStyleIdx="0" presStyleCnt="0"/>
      <dgm:spPr/>
      <dgm:t>
        <a:bodyPr/>
        <a:lstStyle/>
        <a:p>
          <a:endParaRPr lang="es-EC"/>
        </a:p>
      </dgm:t>
    </dgm:pt>
    <dgm:pt modelId="{6974CAEF-F090-4DBE-A82E-7F9C2640FB64}" type="pres">
      <dgm:prSet presAssocID="{C7C6AA2C-B840-482E-9BEE-F1A345B836F3}" presName="hierChild2" presStyleCnt="0"/>
      <dgm:spPr/>
    </dgm:pt>
    <dgm:pt modelId="{8CE67044-1BE9-4768-A6CD-89EFEA92738C}" type="pres">
      <dgm:prSet presAssocID="{69BFF320-E46A-4A75-8DF3-FFC02219CD1E}" presName="Name37" presStyleLbl="parChTrans1D2" presStyleIdx="0" presStyleCnt="3"/>
      <dgm:spPr/>
      <dgm:t>
        <a:bodyPr/>
        <a:lstStyle/>
        <a:p>
          <a:endParaRPr lang="es-EC"/>
        </a:p>
      </dgm:t>
    </dgm:pt>
    <dgm:pt modelId="{2BDE50C2-7D3C-4033-A20D-897898FC3089}" type="pres">
      <dgm:prSet presAssocID="{80811D55-DD9F-4A4F-8C33-684631E7135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C"/>
        </a:p>
      </dgm:t>
    </dgm:pt>
    <dgm:pt modelId="{51B5817C-391A-4B64-AB13-85508DF7FAA8}" type="pres">
      <dgm:prSet presAssocID="{80811D55-DD9F-4A4F-8C33-684631E71354}" presName="rootComposite" presStyleCnt="0"/>
      <dgm:spPr/>
      <dgm:t>
        <a:bodyPr/>
        <a:lstStyle/>
        <a:p>
          <a:endParaRPr lang="es-EC"/>
        </a:p>
      </dgm:t>
    </dgm:pt>
    <dgm:pt modelId="{3EAA6D33-2852-487A-B8A9-EBE371BEB1C3}" type="pres">
      <dgm:prSet presAssocID="{80811D55-DD9F-4A4F-8C33-684631E7135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AD709B91-B30D-489A-8469-41F9327917B0}" type="pres">
      <dgm:prSet presAssocID="{80811D55-DD9F-4A4F-8C33-684631E71354}" presName="rootConnector" presStyleLbl="node2" presStyleIdx="0" presStyleCnt="3"/>
      <dgm:spPr/>
      <dgm:t>
        <a:bodyPr/>
        <a:lstStyle/>
        <a:p>
          <a:endParaRPr lang="es-EC"/>
        </a:p>
      </dgm:t>
    </dgm:pt>
    <dgm:pt modelId="{B020BF6A-E34E-4870-BB42-313F75042763}" type="pres">
      <dgm:prSet presAssocID="{80811D55-DD9F-4A4F-8C33-684631E71354}" presName="hierChild4" presStyleCnt="0"/>
      <dgm:spPr/>
      <dgm:t>
        <a:bodyPr/>
        <a:lstStyle/>
        <a:p>
          <a:endParaRPr lang="es-EC"/>
        </a:p>
      </dgm:t>
    </dgm:pt>
    <dgm:pt modelId="{8ADE75A7-7B60-4303-8840-68A4F55ECE3D}" type="pres">
      <dgm:prSet presAssocID="{80811D55-DD9F-4A4F-8C33-684631E71354}" presName="hierChild5" presStyleCnt="0"/>
      <dgm:spPr/>
      <dgm:t>
        <a:bodyPr/>
        <a:lstStyle/>
        <a:p>
          <a:endParaRPr lang="es-EC"/>
        </a:p>
      </dgm:t>
    </dgm:pt>
    <dgm:pt modelId="{DC421643-E99D-44C1-986D-6C919298CED2}" type="pres">
      <dgm:prSet presAssocID="{D19D6D97-44F2-41C5-843C-21321AF354DF}" presName="Name37" presStyleLbl="parChTrans1D2" presStyleIdx="1" presStyleCnt="3"/>
      <dgm:spPr/>
      <dgm:t>
        <a:bodyPr/>
        <a:lstStyle/>
        <a:p>
          <a:endParaRPr lang="es-EC"/>
        </a:p>
      </dgm:t>
    </dgm:pt>
    <dgm:pt modelId="{4442F871-4569-4694-895D-436DF0070182}" type="pres">
      <dgm:prSet presAssocID="{29F00D01-6C69-4767-A455-B96B3C1FECA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C"/>
        </a:p>
      </dgm:t>
    </dgm:pt>
    <dgm:pt modelId="{69DE2601-25DF-4022-A473-C9D83E45EF7B}" type="pres">
      <dgm:prSet presAssocID="{29F00D01-6C69-4767-A455-B96B3C1FECAB}" presName="rootComposite" presStyleCnt="0"/>
      <dgm:spPr/>
      <dgm:t>
        <a:bodyPr/>
        <a:lstStyle/>
        <a:p>
          <a:endParaRPr lang="es-EC"/>
        </a:p>
      </dgm:t>
    </dgm:pt>
    <dgm:pt modelId="{36731864-1136-46A8-A175-517A2655506D}" type="pres">
      <dgm:prSet presAssocID="{29F00D01-6C69-4767-A455-B96B3C1FECAB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E12DAC50-1143-4E9B-B14E-C5578E8DF335}" type="pres">
      <dgm:prSet presAssocID="{29F00D01-6C69-4767-A455-B96B3C1FECAB}" presName="rootConnector" presStyleLbl="node2" presStyleIdx="1" presStyleCnt="3"/>
      <dgm:spPr/>
      <dgm:t>
        <a:bodyPr/>
        <a:lstStyle/>
        <a:p>
          <a:endParaRPr lang="es-EC"/>
        </a:p>
      </dgm:t>
    </dgm:pt>
    <dgm:pt modelId="{6415F0C1-14F2-407C-BF8A-BE51E34E048A}" type="pres">
      <dgm:prSet presAssocID="{29F00D01-6C69-4767-A455-B96B3C1FECAB}" presName="hierChild4" presStyleCnt="0"/>
      <dgm:spPr/>
      <dgm:t>
        <a:bodyPr/>
        <a:lstStyle/>
        <a:p>
          <a:endParaRPr lang="es-EC"/>
        </a:p>
      </dgm:t>
    </dgm:pt>
    <dgm:pt modelId="{446D26C1-D381-4C5E-A145-DD7F5FBDB100}" type="pres">
      <dgm:prSet presAssocID="{29F00D01-6C69-4767-A455-B96B3C1FECAB}" presName="hierChild5" presStyleCnt="0"/>
      <dgm:spPr/>
      <dgm:t>
        <a:bodyPr/>
        <a:lstStyle/>
        <a:p>
          <a:endParaRPr lang="es-EC"/>
        </a:p>
      </dgm:t>
    </dgm:pt>
    <dgm:pt modelId="{CA60A139-2E24-437F-95C7-0704CCAF0260}" type="pres">
      <dgm:prSet presAssocID="{FE90E844-88EF-465A-9644-58656C4C3582}" presName="Name37" presStyleLbl="parChTrans1D2" presStyleIdx="2" presStyleCnt="3"/>
      <dgm:spPr/>
      <dgm:t>
        <a:bodyPr/>
        <a:lstStyle/>
        <a:p>
          <a:endParaRPr lang="es-EC"/>
        </a:p>
      </dgm:t>
    </dgm:pt>
    <dgm:pt modelId="{49BEEB26-C04E-4496-B346-844F21A2FCDA}" type="pres">
      <dgm:prSet presAssocID="{A68A2E5A-5EE3-4F29-8494-1B3E4A096A4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C"/>
        </a:p>
      </dgm:t>
    </dgm:pt>
    <dgm:pt modelId="{5DA66C11-204D-4438-B708-8000875002C5}" type="pres">
      <dgm:prSet presAssocID="{A68A2E5A-5EE3-4F29-8494-1B3E4A096A44}" presName="rootComposite" presStyleCnt="0"/>
      <dgm:spPr/>
      <dgm:t>
        <a:bodyPr/>
        <a:lstStyle/>
        <a:p>
          <a:endParaRPr lang="es-EC"/>
        </a:p>
      </dgm:t>
    </dgm:pt>
    <dgm:pt modelId="{F002510B-6466-4C30-ADE5-7E9C97AE530F}" type="pres">
      <dgm:prSet presAssocID="{A68A2E5A-5EE3-4F29-8494-1B3E4A096A4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DEAEAF14-3F54-4042-8ACC-2BDCD9E21A93}" type="pres">
      <dgm:prSet presAssocID="{A68A2E5A-5EE3-4F29-8494-1B3E4A096A44}" presName="rootConnector" presStyleLbl="node2" presStyleIdx="2" presStyleCnt="3"/>
      <dgm:spPr/>
      <dgm:t>
        <a:bodyPr/>
        <a:lstStyle/>
        <a:p>
          <a:endParaRPr lang="es-EC"/>
        </a:p>
      </dgm:t>
    </dgm:pt>
    <dgm:pt modelId="{F78A7931-69F1-404A-AD8F-E534B80FEFA8}" type="pres">
      <dgm:prSet presAssocID="{A68A2E5A-5EE3-4F29-8494-1B3E4A096A44}" presName="hierChild4" presStyleCnt="0"/>
      <dgm:spPr/>
      <dgm:t>
        <a:bodyPr/>
        <a:lstStyle/>
        <a:p>
          <a:endParaRPr lang="es-EC"/>
        </a:p>
      </dgm:t>
    </dgm:pt>
    <dgm:pt modelId="{4CE3F7CE-92BB-445B-B0E6-A58643A38BF1}" type="pres">
      <dgm:prSet presAssocID="{A68A2E5A-5EE3-4F29-8494-1B3E4A096A44}" presName="hierChild5" presStyleCnt="0"/>
      <dgm:spPr/>
      <dgm:t>
        <a:bodyPr/>
        <a:lstStyle/>
        <a:p>
          <a:endParaRPr lang="es-EC"/>
        </a:p>
      </dgm:t>
    </dgm:pt>
    <dgm:pt modelId="{B92D34A7-BF4C-467F-997F-83026CD99B41}" type="pres">
      <dgm:prSet presAssocID="{C7C6AA2C-B840-482E-9BEE-F1A345B836F3}" presName="hierChild3" presStyleCnt="0"/>
      <dgm:spPr/>
    </dgm:pt>
  </dgm:ptLst>
  <dgm:cxnLst>
    <dgm:cxn modelId="{1EB983A7-CF11-4EB1-95FB-68B2FA5B5B10}" srcId="{C7C6AA2C-B840-482E-9BEE-F1A345B836F3}" destId="{A68A2E5A-5EE3-4F29-8494-1B3E4A096A44}" srcOrd="2" destOrd="0" parTransId="{FE90E844-88EF-465A-9644-58656C4C3582}" sibTransId="{5C9C3F9F-E5CB-4335-A440-4E8FD26CC8E0}"/>
    <dgm:cxn modelId="{EA433399-DB2A-4DAF-8960-2A8AA9F70BF2}" type="presOf" srcId="{A68A2E5A-5EE3-4F29-8494-1B3E4A096A44}" destId="{DEAEAF14-3F54-4042-8ACC-2BDCD9E21A93}" srcOrd="1" destOrd="0" presId="urn:microsoft.com/office/officeart/2005/8/layout/orgChart1"/>
    <dgm:cxn modelId="{94053FCD-B1F8-4DD3-9BBA-E7A57616A2CE}" type="presOf" srcId="{C7C6AA2C-B840-482E-9BEE-F1A345B836F3}" destId="{3800FC8D-FB54-4667-A390-52E5A6A15D37}" srcOrd="0" destOrd="0" presId="urn:microsoft.com/office/officeart/2005/8/layout/orgChart1"/>
    <dgm:cxn modelId="{0CBA12BA-3753-4BB7-AFBC-CCE3286BBE0B}" type="presOf" srcId="{A68A2E5A-5EE3-4F29-8494-1B3E4A096A44}" destId="{F002510B-6466-4C30-ADE5-7E9C97AE530F}" srcOrd="0" destOrd="0" presId="urn:microsoft.com/office/officeart/2005/8/layout/orgChart1"/>
    <dgm:cxn modelId="{36B3E9F3-4DD5-441E-8BCC-0C47776E469B}" type="presOf" srcId="{D19D6D97-44F2-41C5-843C-21321AF354DF}" destId="{DC421643-E99D-44C1-986D-6C919298CED2}" srcOrd="0" destOrd="0" presId="urn:microsoft.com/office/officeart/2005/8/layout/orgChart1"/>
    <dgm:cxn modelId="{20FC5163-35F1-40D0-B6D6-E4BAE9AB012F}" srcId="{769E16E9-C83E-4D53-BFBD-D66976D176F5}" destId="{C7C6AA2C-B840-482E-9BEE-F1A345B836F3}" srcOrd="0" destOrd="0" parTransId="{4CF774F1-9FC2-40FF-ABDB-D962E51F57FD}" sibTransId="{45AD71F1-8B88-4CD7-B77E-E397BBF0A4A9}"/>
    <dgm:cxn modelId="{B78AE01B-59ED-4E34-997B-E509D34C386E}" type="presOf" srcId="{69BFF320-E46A-4A75-8DF3-FFC02219CD1E}" destId="{8CE67044-1BE9-4768-A6CD-89EFEA92738C}" srcOrd="0" destOrd="0" presId="urn:microsoft.com/office/officeart/2005/8/layout/orgChart1"/>
    <dgm:cxn modelId="{A2ECC348-8668-4D9D-A0AA-A8106268C3F9}" type="presOf" srcId="{80811D55-DD9F-4A4F-8C33-684631E71354}" destId="{AD709B91-B30D-489A-8469-41F9327917B0}" srcOrd="1" destOrd="0" presId="urn:microsoft.com/office/officeart/2005/8/layout/orgChart1"/>
    <dgm:cxn modelId="{697CFB1C-5E28-43D1-9B72-8E824675316C}" type="presOf" srcId="{29F00D01-6C69-4767-A455-B96B3C1FECAB}" destId="{36731864-1136-46A8-A175-517A2655506D}" srcOrd="0" destOrd="0" presId="urn:microsoft.com/office/officeart/2005/8/layout/orgChart1"/>
    <dgm:cxn modelId="{FD2E2757-62A0-47CC-8CE2-DE4DBCDFDF0C}" srcId="{C7C6AA2C-B840-482E-9BEE-F1A345B836F3}" destId="{29F00D01-6C69-4767-A455-B96B3C1FECAB}" srcOrd="1" destOrd="0" parTransId="{D19D6D97-44F2-41C5-843C-21321AF354DF}" sibTransId="{0F76C5FB-EE88-4158-B8BC-57629EC376D5}"/>
    <dgm:cxn modelId="{825657D3-7413-4631-8E0E-DA9C4996B2A0}" type="presOf" srcId="{C7C6AA2C-B840-482E-9BEE-F1A345B836F3}" destId="{B6EE8965-4370-4F1C-AC2B-AEF827D8C8DF}" srcOrd="1" destOrd="0" presId="urn:microsoft.com/office/officeart/2005/8/layout/orgChart1"/>
    <dgm:cxn modelId="{E956C367-2180-4E59-A523-E7C6F0BD088D}" type="presOf" srcId="{80811D55-DD9F-4A4F-8C33-684631E71354}" destId="{3EAA6D33-2852-487A-B8A9-EBE371BEB1C3}" srcOrd="0" destOrd="0" presId="urn:microsoft.com/office/officeart/2005/8/layout/orgChart1"/>
    <dgm:cxn modelId="{CC3E5B9A-1FAB-401D-9B0E-64DB96B49AFA}" srcId="{C7C6AA2C-B840-482E-9BEE-F1A345B836F3}" destId="{80811D55-DD9F-4A4F-8C33-684631E71354}" srcOrd="0" destOrd="0" parTransId="{69BFF320-E46A-4A75-8DF3-FFC02219CD1E}" sibTransId="{9A902492-04F1-4375-A386-30A4854A6259}"/>
    <dgm:cxn modelId="{33768573-FB7B-48D8-8E74-FAF24872FFC3}" type="presOf" srcId="{769E16E9-C83E-4D53-BFBD-D66976D176F5}" destId="{0466C036-684F-4BE6-A196-D2E5DA057639}" srcOrd="0" destOrd="0" presId="urn:microsoft.com/office/officeart/2005/8/layout/orgChart1"/>
    <dgm:cxn modelId="{15FA12E5-ADA8-429D-9F94-6E7A3EE6BE7B}" type="presOf" srcId="{FE90E844-88EF-465A-9644-58656C4C3582}" destId="{CA60A139-2E24-437F-95C7-0704CCAF0260}" srcOrd="0" destOrd="0" presId="urn:microsoft.com/office/officeart/2005/8/layout/orgChart1"/>
    <dgm:cxn modelId="{9ECD479C-BE3A-4446-A34C-491368C1F51E}" type="presOf" srcId="{29F00D01-6C69-4767-A455-B96B3C1FECAB}" destId="{E12DAC50-1143-4E9B-B14E-C5578E8DF335}" srcOrd="1" destOrd="0" presId="urn:microsoft.com/office/officeart/2005/8/layout/orgChart1"/>
    <dgm:cxn modelId="{E0BAFD20-3067-4D55-AAEF-6F862BC39F08}" type="presParOf" srcId="{0466C036-684F-4BE6-A196-D2E5DA057639}" destId="{3A5EE905-2E80-45B8-BBB5-A0610C443159}" srcOrd="0" destOrd="0" presId="urn:microsoft.com/office/officeart/2005/8/layout/orgChart1"/>
    <dgm:cxn modelId="{C22BF3BC-2668-4F73-BB34-7BB651AE7099}" type="presParOf" srcId="{3A5EE905-2E80-45B8-BBB5-A0610C443159}" destId="{04ED31CB-335B-47D3-A111-D8F3FCA9C542}" srcOrd="0" destOrd="0" presId="urn:microsoft.com/office/officeart/2005/8/layout/orgChart1"/>
    <dgm:cxn modelId="{79432C1D-B4BA-4FD7-9F8C-845F9C38F0FD}" type="presParOf" srcId="{04ED31CB-335B-47D3-A111-D8F3FCA9C542}" destId="{3800FC8D-FB54-4667-A390-52E5A6A15D37}" srcOrd="0" destOrd="0" presId="urn:microsoft.com/office/officeart/2005/8/layout/orgChart1"/>
    <dgm:cxn modelId="{768A5E60-6F0B-417A-8487-F25F4600C43D}" type="presParOf" srcId="{04ED31CB-335B-47D3-A111-D8F3FCA9C542}" destId="{B6EE8965-4370-4F1C-AC2B-AEF827D8C8DF}" srcOrd="1" destOrd="0" presId="urn:microsoft.com/office/officeart/2005/8/layout/orgChart1"/>
    <dgm:cxn modelId="{6C61B08A-B314-4DC1-A958-2E2F16712DEF}" type="presParOf" srcId="{3A5EE905-2E80-45B8-BBB5-A0610C443159}" destId="{6974CAEF-F090-4DBE-A82E-7F9C2640FB64}" srcOrd="1" destOrd="0" presId="urn:microsoft.com/office/officeart/2005/8/layout/orgChart1"/>
    <dgm:cxn modelId="{F3928D13-2D40-485F-9536-9E1B9A73191D}" type="presParOf" srcId="{6974CAEF-F090-4DBE-A82E-7F9C2640FB64}" destId="{8CE67044-1BE9-4768-A6CD-89EFEA92738C}" srcOrd="0" destOrd="0" presId="urn:microsoft.com/office/officeart/2005/8/layout/orgChart1"/>
    <dgm:cxn modelId="{43E96C3F-BC94-401A-B731-5E3039586489}" type="presParOf" srcId="{6974CAEF-F090-4DBE-A82E-7F9C2640FB64}" destId="{2BDE50C2-7D3C-4033-A20D-897898FC3089}" srcOrd="1" destOrd="0" presId="urn:microsoft.com/office/officeart/2005/8/layout/orgChart1"/>
    <dgm:cxn modelId="{DE530281-A131-48AA-A449-7BC53A5EEA0F}" type="presParOf" srcId="{2BDE50C2-7D3C-4033-A20D-897898FC3089}" destId="{51B5817C-391A-4B64-AB13-85508DF7FAA8}" srcOrd="0" destOrd="0" presId="urn:microsoft.com/office/officeart/2005/8/layout/orgChart1"/>
    <dgm:cxn modelId="{9694D620-626A-4606-ADB8-5CBBA362974C}" type="presParOf" srcId="{51B5817C-391A-4B64-AB13-85508DF7FAA8}" destId="{3EAA6D33-2852-487A-B8A9-EBE371BEB1C3}" srcOrd="0" destOrd="0" presId="urn:microsoft.com/office/officeart/2005/8/layout/orgChart1"/>
    <dgm:cxn modelId="{ADBA2A2B-2391-4763-8FD8-E126FCDCB2E5}" type="presParOf" srcId="{51B5817C-391A-4B64-AB13-85508DF7FAA8}" destId="{AD709B91-B30D-489A-8469-41F9327917B0}" srcOrd="1" destOrd="0" presId="urn:microsoft.com/office/officeart/2005/8/layout/orgChart1"/>
    <dgm:cxn modelId="{755330EB-C10E-412A-9716-0B6D9F301480}" type="presParOf" srcId="{2BDE50C2-7D3C-4033-A20D-897898FC3089}" destId="{B020BF6A-E34E-4870-BB42-313F75042763}" srcOrd="1" destOrd="0" presId="urn:microsoft.com/office/officeart/2005/8/layout/orgChart1"/>
    <dgm:cxn modelId="{DC3BC437-5144-4D20-8064-AE5D1199A21C}" type="presParOf" srcId="{2BDE50C2-7D3C-4033-A20D-897898FC3089}" destId="{8ADE75A7-7B60-4303-8840-68A4F55ECE3D}" srcOrd="2" destOrd="0" presId="urn:microsoft.com/office/officeart/2005/8/layout/orgChart1"/>
    <dgm:cxn modelId="{87F8E39E-A096-4C12-814C-4FB560A359BC}" type="presParOf" srcId="{6974CAEF-F090-4DBE-A82E-7F9C2640FB64}" destId="{DC421643-E99D-44C1-986D-6C919298CED2}" srcOrd="2" destOrd="0" presId="urn:microsoft.com/office/officeart/2005/8/layout/orgChart1"/>
    <dgm:cxn modelId="{0004E8FD-0A4F-482C-ACD6-E2B6A3B31C1F}" type="presParOf" srcId="{6974CAEF-F090-4DBE-A82E-7F9C2640FB64}" destId="{4442F871-4569-4694-895D-436DF0070182}" srcOrd="3" destOrd="0" presId="urn:microsoft.com/office/officeart/2005/8/layout/orgChart1"/>
    <dgm:cxn modelId="{9B2FF95F-A684-46A1-B373-FC7A7236F77A}" type="presParOf" srcId="{4442F871-4569-4694-895D-436DF0070182}" destId="{69DE2601-25DF-4022-A473-C9D83E45EF7B}" srcOrd="0" destOrd="0" presId="urn:microsoft.com/office/officeart/2005/8/layout/orgChart1"/>
    <dgm:cxn modelId="{AB107B5A-FFE5-462E-8214-2193792D21F2}" type="presParOf" srcId="{69DE2601-25DF-4022-A473-C9D83E45EF7B}" destId="{36731864-1136-46A8-A175-517A2655506D}" srcOrd="0" destOrd="0" presId="urn:microsoft.com/office/officeart/2005/8/layout/orgChart1"/>
    <dgm:cxn modelId="{FC061BDF-BB60-48E9-9D83-14CE07695F8C}" type="presParOf" srcId="{69DE2601-25DF-4022-A473-C9D83E45EF7B}" destId="{E12DAC50-1143-4E9B-B14E-C5578E8DF335}" srcOrd="1" destOrd="0" presId="urn:microsoft.com/office/officeart/2005/8/layout/orgChart1"/>
    <dgm:cxn modelId="{2E27B599-F855-4BA7-8A46-C34FFF07442C}" type="presParOf" srcId="{4442F871-4569-4694-895D-436DF0070182}" destId="{6415F0C1-14F2-407C-BF8A-BE51E34E048A}" srcOrd="1" destOrd="0" presId="urn:microsoft.com/office/officeart/2005/8/layout/orgChart1"/>
    <dgm:cxn modelId="{B63442A8-9986-4E72-8332-0E9B8F89F185}" type="presParOf" srcId="{4442F871-4569-4694-895D-436DF0070182}" destId="{446D26C1-D381-4C5E-A145-DD7F5FBDB100}" srcOrd="2" destOrd="0" presId="urn:microsoft.com/office/officeart/2005/8/layout/orgChart1"/>
    <dgm:cxn modelId="{560DA09A-453F-478F-A89D-6D48F306EFB5}" type="presParOf" srcId="{6974CAEF-F090-4DBE-A82E-7F9C2640FB64}" destId="{CA60A139-2E24-437F-95C7-0704CCAF0260}" srcOrd="4" destOrd="0" presId="urn:microsoft.com/office/officeart/2005/8/layout/orgChart1"/>
    <dgm:cxn modelId="{3E66C088-315F-4CCB-97F1-838E48A16693}" type="presParOf" srcId="{6974CAEF-F090-4DBE-A82E-7F9C2640FB64}" destId="{49BEEB26-C04E-4496-B346-844F21A2FCDA}" srcOrd="5" destOrd="0" presId="urn:microsoft.com/office/officeart/2005/8/layout/orgChart1"/>
    <dgm:cxn modelId="{7D5C348C-F64F-4077-8531-622DDF736CD8}" type="presParOf" srcId="{49BEEB26-C04E-4496-B346-844F21A2FCDA}" destId="{5DA66C11-204D-4438-B708-8000875002C5}" srcOrd="0" destOrd="0" presId="urn:microsoft.com/office/officeart/2005/8/layout/orgChart1"/>
    <dgm:cxn modelId="{18E6350D-42D2-4D72-8B4B-1F7E2BAFD852}" type="presParOf" srcId="{5DA66C11-204D-4438-B708-8000875002C5}" destId="{F002510B-6466-4C30-ADE5-7E9C97AE530F}" srcOrd="0" destOrd="0" presId="urn:microsoft.com/office/officeart/2005/8/layout/orgChart1"/>
    <dgm:cxn modelId="{EE5F2097-D237-4F76-9FFA-1EB17FF47F09}" type="presParOf" srcId="{5DA66C11-204D-4438-B708-8000875002C5}" destId="{DEAEAF14-3F54-4042-8ACC-2BDCD9E21A93}" srcOrd="1" destOrd="0" presId="urn:microsoft.com/office/officeart/2005/8/layout/orgChart1"/>
    <dgm:cxn modelId="{C4BF7A7E-92F3-4AFA-8518-AF03FA35A6C0}" type="presParOf" srcId="{49BEEB26-C04E-4496-B346-844F21A2FCDA}" destId="{F78A7931-69F1-404A-AD8F-E534B80FEFA8}" srcOrd="1" destOrd="0" presId="urn:microsoft.com/office/officeart/2005/8/layout/orgChart1"/>
    <dgm:cxn modelId="{70F0A828-1A09-41E4-8C3E-EB9BAC998DC8}" type="presParOf" srcId="{49BEEB26-C04E-4496-B346-844F21A2FCDA}" destId="{4CE3F7CE-92BB-445B-B0E6-A58643A38BF1}" srcOrd="2" destOrd="0" presId="urn:microsoft.com/office/officeart/2005/8/layout/orgChart1"/>
    <dgm:cxn modelId="{B475DB56-B671-438E-98DF-300B162F3599}" type="presParOf" srcId="{3A5EE905-2E80-45B8-BBB5-A0610C443159}" destId="{B92D34A7-BF4C-467F-997F-83026CD99B4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60A139-2E24-437F-95C7-0704CCAF0260}">
      <dsp:nvSpPr>
        <dsp:cNvPr id="0" name=""/>
        <dsp:cNvSpPr/>
      </dsp:nvSpPr>
      <dsp:spPr>
        <a:xfrm>
          <a:off x="3355975" y="1925463"/>
          <a:ext cx="2374376" cy="378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417"/>
              </a:lnTo>
              <a:lnTo>
                <a:pt x="2374376" y="172417"/>
              </a:lnTo>
              <a:lnTo>
                <a:pt x="2374376" y="37845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421643-E99D-44C1-986D-6C919298CED2}">
      <dsp:nvSpPr>
        <dsp:cNvPr id="0" name=""/>
        <dsp:cNvSpPr/>
      </dsp:nvSpPr>
      <dsp:spPr>
        <a:xfrm>
          <a:off x="3310255" y="1925463"/>
          <a:ext cx="91440" cy="3784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45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E67044-1BE9-4768-A6CD-89EFEA92738C}">
      <dsp:nvSpPr>
        <dsp:cNvPr id="0" name=""/>
        <dsp:cNvSpPr/>
      </dsp:nvSpPr>
      <dsp:spPr>
        <a:xfrm>
          <a:off x="981598" y="1925463"/>
          <a:ext cx="2374376" cy="378458"/>
        </a:xfrm>
        <a:custGeom>
          <a:avLst/>
          <a:gdLst/>
          <a:ahLst/>
          <a:cxnLst/>
          <a:rect l="0" t="0" r="0" b="0"/>
          <a:pathLst>
            <a:path>
              <a:moveTo>
                <a:pt x="2374376" y="0"/>
              </a:moveTo>
              <a:lnTo>
                <a:pt x="2374376" y="172417"/>
              </a:lnTo>
              <a:lnTo>
                <a:pt x="0" y="172417"/>
              </a:lnTo>
              <a:lnTo>
                <a:pt x="0" y="37845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00FC8D-FB54-4667-A390-52E5A6A15D37}">
      <dsp:nvSpPr>
        <dsp:cNvPr id="0" name=""/>
        <dsp:cNvSpPr/>
      </dsp:nvSpPr>
      <dsp:spPr>
        <a:xfrm>
          <a:off x="1008599" y="944316"/>
          <a:ext cx="4694751" cy="9811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cap="none" spc="0" dirty="0" smtClean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rPr>
            <a:t>correo: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 smtClean="0"/>
            <a:t>batiduche.sanduche.batidos@gamil.com</a:t>
          </a:r>
          <a:endParaRPr lang="es-EC" sz="1600" b="1" kern="1200" cap="none" spc="0" dirty="0">
            <a:ln/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  <a:latin typeface="Arial" pitchFamily="34" charset="0"/>
            <a:cs typeface="Arial" pitchFamily="34" charset="0"/>
          </a:endParaRPr>
        </a:p>
      </dsp:txBody>
      <dsp:txXfrm>
        <a:off x="1008599" y="944316"/>
        <a:ext cx="4694751" cy="981147"/>
      </dsp:txXfrm>
    </dsp:sp>
    <dsp:sp modelId="{3EAA6D33-2852-487A-B8A9-EBE371BEB1C3}">
      <dsp:nvSpPr>
        <dsp:cNvPr id="0" name=""/>
        <dsp:cNvSpPr/>
      </dsp:nvSpPr>
      <dsp:spPr>
        <a:xfrm>
          <a:off x="450" y="2303921"/>
          <a:ext cx="1962294" cy="9811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300" kern="120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cap="all" spc="0" smtClean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rPr>
            <a:t>Unidad Educativa Bolívar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300" kern="1200" dirty="0"/>
        </a:p>
      </dsp:txBody>
      <dsp:txXfrm>
        <a:off x="450" y="2303921"/>
        <a:ext cx="1962294" cy="981147"/>
      </dsp:txXfrm>
    </dsp:sp>
    <dsp:sp modelId="{36731864-1136-46A8-A175-517A2655506D}">
      <dsp:nvSpPr>
        <dsp:cNvPr id="0" name=""/>
        <dsp:cNvSpPr/>
      </dsp:nvSpPr>
      <dsp:spPr>
        <a:xfrm>
          <a:off x="2374827" y="2303921"/>
          <a:ext cx="1962294" cy="9811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cap="all" spc="0" dirty="0" smtClean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rPr>
            <a:t>Consta de </a:t>
          </a:r>
          <a:r>
            <a:rPr lang="es-EC" sz="1800" b="1" kern="1200" cap="all" spc="0" dirty="0" smtClean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rPr>
            <a:t>12 </a:t>
          </a:r>
          <a:r>
            <a:rPr lang="es-EC" sz="1800" b="1" kern="1200" cap="all" spc="0" dirty="0" smtClean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rPr>
            <a:t>integrantes</a:t>
          </a:r>
          <a:endParaRPr lang="es-EC" sz="1800" b="1" kern="1200" cap="all" spc="0" dirty="0">
            <a:ln/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  <a:latin typeface="Arial" pitchFamily="34" charset="0"/>
            <a:cs typeface="Arial" pitchFamily="34" charset="0"/>
          </a:endParaRPr>
        </a:p>
      </dsp:txBody>
      <dsp:txXfrm>
        <a:off x="2374827" y="2303921"/>
        <a:ext cx="1962294" cy="981147"/>
      </dsp:txXfrm>
    </dsp:sp>
    <dsp:sp modelId="{F002510B-6466-4C30-ADE5-7E9C97AE530F}">
      <dsp:nvSpPr>
        <dsp:cNvPr id="0" name=""/>
        <dsp:cNvSpPr/>
      </dsp:nvSpPr>
      <dsp:spPr>
        <a:xfrm>
          <a:off x="4749204" y="2303921"/>
          <a:ext cx="1962294" cy="9811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b="1" kern="1200" cap="all" spc="0" smtClean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Tulcán –Carchi - Ecuador</a:t>
          </a:r>
          <a:endParaRPr lang="es-EC" sz="2200" b="1" kern="1200" cap="all" spc="0" dirty="0">
            <a:ln/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sp:txBody>
      <dsp:txXfrm>
        <a:off x="4749204" y="2303921"/>
        <a:ext cx="1962294" cy="9811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391C-7AF8-4F50-8A3A-794CE6597B36}" type="datetimeFigureOut">
              <a:rPr lang="es-EC" smtClean="0"/>
              <a:pPr/>
              <a:t>10/01/2016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FC78-2BD1-4EFB-A747-45CC5D204F48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6667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391C-7AF8-4F50-8A3A-794CE6597B36}" type="datetimeFigureOut">
              <a:rPr lang="es-EC" smtClean="0"/>
              <a:pPr/>
              <a:t>10/01/2016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FC78-2BD1-4EFB-A747-45CC5D204F48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5824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391C-7AF8-4F50-8A3A-794CE6597B36}" type="datetimeFigureOut">
              <a:rPr lang="es-EC" smtClean="0"/>
              <a:pPr/>
              <a:t>10/01/2016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FC78-2BD1-4EFB-A747-45CC5D204F48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96645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391C-7AF8-4F50-8A3A-794CE6597B36}" type="datetimeFigureOut">
              <a:rPr lang="es-EC" smtClean="0"/>
              <a:pPr/>
              <a:t>10/01/2016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FC78-2BD1-4EFB-A747-45CC5D204F48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4472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391C-7AF8-4F50-8A3A-794CE6597B36}" type="datetimeFigureOut">
              <a:rPr lang="es-EC" smtClean="0"/>
              <a:pPr/>
              <a:t>10/01/2016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FC78-2BD1-4EFB-A747-45CC5D204F48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92004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391C-7AF8-4F50-8A3A-794CE6597B36}" type="datetimeFigureOut">
              <a:rPr lang="es-EC" smtClean="0"/>
              <a:pPr/>
              <a:t>10/01/2016</a:t>
            </a:fld>
            <a:endParaRPr lang="es-EC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FC78-2BD1-4EFB-A747-45CC5D204F48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60556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391C-7AF8-4F50-8A3A-794CE6597B36}" type="datetimeFigureOut">
              <a:rPr lang="es-EC" smtClean="0"/>
              <a:pPr/>
              <a:t>10/01/2016</a:t>
            </a:fld>
            <a:endParaRPr lang="es-EC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FC78-2BD1-4EFB-A747-45CC5D204F48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2778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391C-7AF8-4F50-8A3A-794CE6597B36}" type="datetimeFigureOut">
              <a:rPr lang="es-EC" smtClean="0"/>
              <a:pPr/>
              <a:t>10/01/2016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FC78-2BD1-4EFB-A747-45CC5D204F48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73176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391C-7AF8-4F50-8A3A-794CE6597B36}" type="datetimeFigureOut">
              <a:rPr lang="es-EC" smtClean="0"/>
              <a:pPr/>
              <a:t>10/01/2016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FC78-2BD1-4EFB-A747-45CC5D204F48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0471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391C-7AF8-4F50-8A3A-794CE6597B36}" type="datetimeFigureOut">
              <a:rPr lang="es-EC" smtClean="0"/>
              <a:pPr/>
              <a:t>10/01/2016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FC78-2BD1-4EFB-A747-45CC5D204F48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5073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391C-7AF8-4F50-8A3A-794CE6597B36}" type="datetimeFigureOut">
              <a:rPr lang="es-EC" smtClean="0"/>
              <a:pPr/>
              <a:t>10/01/2016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FC78-2BD1-4EFB-A747-45CC5D204F48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9012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391C-7AF8-4F50-8A3A-794CE6597B36}" type="datetimeFigureOut">
              <a:rPr lang="es-EC" smtClean="0"/>
              <a:pPr/>
              <a:t>10/01/2016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FC78-2BD1-4EFB-A747-45CC5D204F48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058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391C-7AF8-4F50-8A3A-794CE6597B36}" type="datetimeFigureOut">
              <a:rPr lang="es-EC" smtClean="0"/>
              <a:pPr/>
              <a:t>10/01/2016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FC78-2BD1-4EFB-A747-45CC5D204F48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267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391C-7AF8-4F50-8A3A-794CE6597B36}" type="datetimeFigureOut">
              <a:rPr lang="es-EC" smtClean="0"/>
              <a:pPr/>
              <a:t>10/01/2016</a:t>
            </a:fld>
            <a:endParaRPr lang="es-EC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FC78-2BD1-4EFB-A747-45CC5D204F48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5589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391C-7AF8-4F50-8A3A-794CE6597B36}" type="datetimeFigureOut">
              <a:rPr lang="es-EC" smtClean="0"/>
              <a:pPr/>
              <a:t>10/01/2016</a:t>
            </a:fld>
            <a:endParaRPr lang="es-EC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FC78-2BD1-4EFB-A747-45CC5D204F48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86781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391C-7AF8-4F50-8A3A-794CE6597B36}" type="datetimeFigureOut">
              <a:rPr lang="es-EC" smtClean="0"/>
              <a:pPr/>
              <a:t>10/01/2016</a:t>
            </a:fld>
            <a:endParaRPr lang="es-EC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FC78-2BD1-4EFB-A747-45CC5D204F48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37149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391C-7AF8-4F50-8A3A-794CE6597B36}" type="datetimeFigureOut">
              <a:rPr lang="es-EC" smtClean="0"/>
              <a:pPr/>
              <a:t>10/01/2016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FC78-2BD1-4EFB-A747-45CC5D204F48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36826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BA8391C-7AF8-4F50-8A3A-794CE6597B36}" type="datetimeFigureOut">
              <a:rPr lang="es-EC" smtClean="0"/>
              <a:pPr/>
              <a:t>10/01/2016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EFC78-2BD1-4EFB-A747-45CC5D204F48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683945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1124744"/>
            <a:ext cx="8458200" cy="518457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s-EC" sz="6600" b="1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1043608" y="1484784"/>
            <a:ext cx="6620968" cy="4176464"/>
          </a:xfrm>
        </p:spPr>
        <p:txBody>
          <a:bodyPr>
            <a:normAutofit/>
          </a:bodyPr>
          <a:lstStyle/>
          <a:p>
            <a:r>
              <a:rPr lang="es-EC" sz="6600" b="1" cap="none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“CATÁLOGO</a:t>
            </a:r>
            <a:r>
              <a:rPr lang="es-EC" sz="66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”</a:t>
            </a:r>
          </a:p>
          <a:p>
            <a:endParaRPr lang="es-EC" sz="6600" b="1" cap="none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es-EC" sz="66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</a:t>
            </a:r>
            <a:r>
              <a:rPr lang="es-EC" sz="66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“</a:t>
            </a:r>
            <a:r>
              <a:rPr lang="es-EC" sz="6600" b="1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Batidcuhe</a:t>
            </a:r>
            <a:r>
              <a:rPr lang="es-EC" sz="66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”</a:t>
            </a:r>
            <a:endParaRPr lang="es-EC" sz="6600" dirty="0"/>
          </a:p>
        </p:txBody>
      </p:sp>
    </p:spTree>
  </p:cSld>
  <p:clrMapOvr>
    <a:masterClrMapping/>
  </p:clrMapOvr>
  <p:transition advTm="100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C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“Referencias de la cooperativa”</a:t>
            </a:r>
            <a:endParaRPr lang="es-EC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373876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548680"/>
            <a:ext cx="2160240" cy="720080"/>
          </a:xfrm>
        </p:spPr>
        <p:txBody>
          <a:bodyPr/>
          <a:lstStyle/>
          <a:p>
            <a:r>
              <a:rPr lang="es-ES" sz="2000" dirty="0" smtClean="0"/>
              <a:t>Ingredientes</a:t>
            </a:r>
            <a:r>
              <a:rPr lang="es-ES" sz="1600" dirty="0" smtClean="0"/>
              <a:t/>
            </a:r>
            <a:br>
              <a:rPr lang="es-ES" sz="1600" dirty="0" smtClean="0"/>
            </a:br>
            <a:r>
              <a:rPr lang="es-ES" sz="2000" dirty="0" err="1" smtClean="0"/>
              <a:t>sanduche</a:t>
            </a:r>
            <a:endParaRPr lang="es-ES" sz="1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99992" y="548680"/>
            <a:ext cx="2664180" cy="1235230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Ingredientes </a:t>
            </a:r>
          </a:p>
          <a:p>
            <a:pPr marL="0" indent="0">
              <a:buNone/>
            </a:pPr>
            <a:r>
              <a:rPr lang="es-ES" dirty="0" smtClean="0"/>
              <a:t>Batidos</a:t>
            </a:r>
            <a:endParaRPr lang="es-ES" dirty="0"/>
          </a:p>
        </p:txBody>
      </p:sp>
      <p:pic>
        <p:nvPicPr>
          <p:cNvPr id="3074" name="Picture 2" descr="https://image.freepik.com/foto-gratis/sandwich--lechuga--tomate--rodajas-de-queso_32988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47" y="1844824"/>
            <a:ext cx="3137621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elgrancatador.imujer.com/sites/elgrancatador.imujer.com/files/recetas-de-tragos-batidos-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844824"/>
            <a:ext cx="396044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8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C" dirty="0" smtClean="0">
                <a:latin typeface="Algerian" pitchFamily="82" charset="0"/>
              </a:rPr>
              <a:t>“INGREDIENTES Para </a:t>
            </a:r>
            <a:r>
              <a:rPr lang="es-EC" dirty="0" smtClean="0">
                <a:latin typeface="Algerian" pitchFamily="82" charset="0"/>
              </a:rPr>
              <a:t>el </a:t>
            </a:r>
            <a:r>
              <a:rPr lang="es-EC" dirty="0" err="1" smtClean="0">
                <a:latin typeface="Algerian" pitchFamily="82" charset="0"/>
              </a:rPr>
              <a:t>sanduche</a:t>
            </a:r>
            <a:r>
              <a:rPr lang="es-EC" dirty="0" smtClean="0">
                <a:latin typeface="Algerian" pitchFamily="82" charset="0"/>
              </a:rPr>
              <a:t>”</a:t>
            </a:r>
            <a:endParaRPr lang="es-EC" dirty="0"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47664" y="1999381"/>
            <a:ext cx="5760640" cy="4525963"/>
          </a:xfrm>
          <a:solidFill>
            <a:srgbClr val="99CC00"/>
          </a:solidFill>
          <a:ln>
            <a:solidFill>
              <a:srgbClr val="FFFF00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endParaRPr lang="es-ES" dirty="0" smtClean="0"/>
          </a:p>
          <a:p>
            <a:r>
              <a:rPr lang="es-ES" dirty="0" smtClean="0">
                <a:latin typeface="Algerian" panose="04020705040A02060702" pitchFamily="82" charset="0"/>
              </a:rPr>
              <a:t>Pan de tajada</a:t>
            </a:r>
            <a:endParaRPr lang="es-ES" dirty="0" smtClean="0">
              <a:latin typeface="Algerian" panose="04020705040A02060702" pitchFamily="82" charset="0"/>
            </a:endParaRPr>
          </a:p>
          <a:p>
            <a:r>
              <a:rPr lang="es-ES" dirty="0" smtClean="0">
                <a:latin typeface="Algerian" pitchFamily="82" charset="0"/>
              </a:rPr>
              <a:t>Lechuga </a:t>
            </a:r>
          </a:p>
          <a:p>
            <a:r>
              <a:rPr lang="es-EC" dirty="0" smtClean="0">
                <a:latin typeface="Algerian" pitchFamily="82" charset="0"/>
              </a:rPr>
              <a:t>Tomate</a:t>
            </a:r>
          </a:p>
          <a:p>
            <a:r>
              <a:rPr lang="es-EC" dirty="0" smtClean="0">
                <a:latin typeface="Algerian" pitchFamily="82" charset="0"/>
              </a:rPr>
              <a:t>Queso mozzarella</a:t>
            </a:r>
            <a:endParaRPr lang="es-EC" dirty="0">
              <a:latin typeface="Algerian" pitchFamily="82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C" dirty="0" smtClean="0">
                <a:latin typeface="Algerian" pitchFamily="82" charset="0"/>
              </a:rPr>
              <a:t>“INGREDIENTES Para </a:t>
            </a:r>
            <a:r>
              <a:rPr lang="es-EC" dirty="0" smtClean="0">
                <a:latin typeface="Algerian" pitchFamily="82" charset="0"/>
              </a:rPr>
              <a:t>el batido”</a:t>
            </a:r>
            <a:endParaRPr lang="es-EC" dirty="0"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4710" y="2060848"/>
            <a:ext cx="8280920" cy="4320480"/>
          </a:xfrm>
          <a:solidFill>
            <a:srgbClr val="99CC00"/>
          </a:solidFill>
          <a:ln>
            <a:solidFill>
              <a:srgbClr val="FFFF00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s-ES" b="1" dirty="0"/>
              <a:t>Ingredientes para la masa</a:t>
            </a:r>
            <a:r>
              <a:rPr lang="es-ES" b="1" dirty="0" smtClean="0"/>
              <a:t>:</a:t>
            </a:r>
          </a:p>
          <a:p>
            <a:r>
              <a:rPr lang="es-ES" b="1" dirty="0" smtClean="0"/>
              <a:t>Leche</a:t>
            </a:r>
          </a:p>
          <a:p>
            <a:r>
              <a:rPr lang="es-ES" b="1" dirty="0" smtClean="0"/>
              <a:t>Moras </a:t>
            </a:r>
          </a:p>
          <a:p>
            <a:r>
              <a:rPr lang="es-ES" b="1" dirty="0" smtClean="0"/>
              <a:t>Azúcar </a:t>
            </a:r>
            <a:endParaRPr lang="es-ES" dirty="0"/>
          </a:p>
          <a:p>
            <a:endParaRPr lang="es-EC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969913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667544"/>
          </a:xfrm>
          <a:ln>
            <a:solidFill>
              <a:srgbClr val="00B05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C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</a:rPr>
              <a:t>“PREPARACIÓN DE LOS PLATOS”</a:t>
            </a:r>
            <a:endParaRPr lang="es-EC" b="1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lgerian" pitchFamily="82" charset="0"/>
            </a:endParaRPr>
          </a:p>
        </p:txBody>
      </p:sp>
      <p:sp>
        <p:nvSpPr>
          <p:cNvPr id="8" name="Elipse 7"/>
          <p:cNvSpPr/>
          <p:nvPr/>
        </p:nvSpPr>
        <p:spPr>
          <a:xfrm>
            <a:off x="611560" y="1600200"/>
            <a:ext cx="3384376" cy="6766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err="1" smtClean="0"/>
              <a:t>Sanduche</a:t>
            </a:r>
            <a:endParaRPr lang="es-EC" dirty="0"/>
          </a:p>
        </p:txBody>
      </p:sp>
      <p:sp>
        <p:nvSpPr>
          <p:cNvPr id="3" name="Elipse 2"/>
          <p:cNvSpPr/>
          <p:nvPr/>
        </p:nvSpPr>
        <p:spPr>
          <a:xfrm>
            <a:off x="5508104" y="1530524"/>
            <a:ext cx="3024336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Batido</a:t>
            </a:r>
            <a:endParaRPr lang="es-EC" dirty="0"/>
          </a:p>
        </p:txBody>
      </p:sp>
      <p:pic>
        <p:nvPicPr>
          <p:cNvPr id="4098" name="Picture 2" descr="http://erikatipoweb.com/wp-content/uploads/2013/08/receta-entradas-pan-sandwich-613x34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780928"/>
            <a:ext cx="1536105" cy="92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static.imujer.com/sites/default/files/otramedicina/15530703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774380"/>
            <a:ext cx="1936995" cy="92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Resultado de imagen de tomate riñon taj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AutoShape 8" descr="Resultado de imagen de tomate riñon taja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4106" name="Picture 10" descr="http://thumbs.dreamstime.com/z/planta-rebanada-roja-del-tomate-994224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-30644" b="14933"/>
          <a:stretch/>
        </p:blipFill>
        <p:spPr bwMode="auto">
          <a:xfrm>
            <a:off x="155575" y="3860214"/>
            <a:ext cx="2052228" cy="996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://thumbs.dreamstime.com/z/cheddar-cheese-slices-24495003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89"/>
          <a:stretch/>
        </p:blipFill>
        <p:spPr bwMode="auto">
          <a:xfrm>
            <a:off x="2036140" y="3860214"/>
            <a:ext cx="1536105" cy="996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http://st2.depositphotos.com/1002351/6203/i/450/depositphotos_62035037-Rolled-bologna-slice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78" y="5085185"/>
            <a:ext cx="146409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http://www.comprarpomelos.com/blog/wp-content/uploads/2015/01/mora-1024x654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9" y="2774380"/>
            <a:ext cx="1656184" cy="92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http://cdn.ecoportal.net/var/ecoportal_net/storage/images/eco-noticias/harvard_elimina_la_leche_y_demas_lacteos_de_la_dieta_saludable/2009966-1-esl-ES/Harvard_elimina_la_leche_y_demas_lacteos_de_la_dieta_saludable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9" y="3965632"/>
            <a:ext cx="1500100" cy="1659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6" name="Picture 20" descr="https://static.betazeta.com/www.veoverde.com/wp-content/uploads/2013/12/azucar-mayoristas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800980"/>
            <a:ext cx="1464098" cy="901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EC" dirty="0" smtClean="0"/>
              <a:t>“</a:t>
            </a:r>
            <a:r>
              <a:rPr lang="es-EC" dirty="0" err="1" smtClean="0"/>
              <a:t>Sanduche</a:t>
            </a:r>
            <a:r>
              <a:rPr lang="es-EC" dirty="0" smtClean="0"/>
              <a:t> y batidos ”</a:t>
            </a:r>
            <a:r>
              <a:rPr lang="es-EC" dirty="0" smtClean="0"/>
              <a:t/>
            </a:r>
            <a:br>
              <a:rPr lang="es-EC" dirty="0" smtClean="0"/>
            </a:br>
            <a:r>
              <a:rPr lang="es-EC" dirty="0" smtClean="0"/>
              <a:t>“Precio 0,75$”</a:t>
            </a:r>
            <a:endParaRPr lang="es-EC" dirty="0"/>
          </a:p>
        </p:txBody>
      </p:sp>
      <p:pic>
        <p:nvPicPr>
          <p:cNvPr id="6" name="Picture 2" descr="https://image.freepik.com/foto-gratis/sandwich--lechuga--tomate--rodajas-de-queso_32988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92896"/>
            <a:ext cx="3137621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elgrancatador.imujer.com/sites/elgrancatador.imujer.com/files/recetas-de-tragos-batidos-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492085"/>
            <a:ext cx="396044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273</TotalTime>
  <Words>66</Words>
  <Application>Microsoft Office PowerPoint</Application>
  <PresentationFormat>Presentación en pantalla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Ion</vt:lpstr>
      <vt:lpstr>Presentación de PowerPoint</vt:lpstr>
      <vt:lpstr>“Referencias de la cooperativa”</vt:lpstr>
      <vt:lpstr>Ingredientes sanduche</vt:lpstr>
      <vt:lpstr>“INGREDIENTES Para el sanduche”</vt:lpstr>
      <vt:lpstr>“INGREDIENTES Para el batido”</vt:lpstr>
      <vt:lpstr>“PREPARACIÓN DE LOS PLATOS”</vt:lpstr>
      <vt:lpstr>“Sanduche y batidos ” “Precio 0,75$”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“CATÁLOGO” “COSITA RICA – PARA TU BOCA”</dc:title>
  <dc:creator>WILIAM N</dc:creator>
  <cp:lastModifiedBy>User</cp:lastModifiedBy>
  <cp:revision>50</cp:revision>
  <dcterms:created xsi:type="dcterms:W3CDTF">2014-02-16T19:31:14Z</dcterms:created>
  <dcterms:modified xsi:type="dcterms:W3CDTF">2016-01-10T16:41:52Z</dcterms:modified>
</cp:coreProperties>
</file>