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3CCFE-FA05-41CD-A9CA-59E2D28508D5}" type="datetimeFigureOut">
              <a:rPr lang="es-ES" smtClean="0"/>
              <a:t>23/03/2016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07305A-CF53-4847-A25B-15B181D0166E}" type="slidenum">
              <a:rPr lang="es-ES" smtClean="0"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3CCFE-FA05-41CD-A9CA-59E2D28508D5}" type="datetimeFigureOut">
              <a:rPr lang="es-ES" smtClean="0"/>
              <a:t>23/03/2016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07305A-CF53-4847-A25B-15B181D016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3CCFE-FA05-41CD-A9CA-59E2D28508D5}" type="datetimeFigureOut">
              <a:rPr lang="es-ES" smtClean="0"/>
              <a:t>23/03/2016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07305A-CF53-4847-A25B-15B181D016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3CCFE-FA05-41CD-A9CA-59E2D28508D5}" type="datetimeFigureOut">
              <a:rPr lang="es-ES" smtClean="0"/>
              <a:t>23/03/2016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07305A-CF53-4847-A25B-15B181D016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3CCFE-FA05-41CD-A9CA-59E2D28508D5}" type="datetimeFigureOut">
              <a:rPr lang="es-ES" smtClean="0"/>
              <a:t>23/03/2016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07305A-CF53-4847-A25B-15B181D0166E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3CCFE-FA05-41CD-A9CA-59E2D28508D5}" type="datetimeFigureOut">
              <a:rPr lang="es-ES" smtClean="0"/>
              <a:t>23/03/2016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07305A-CF53-4847-A25B-15B181D016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3CCFE-FA05-41CD-A9CA-59E2D28508D5}" type="datetimeFigureOut">
              <a:rPr lang="es-ES" smtClean="0"/>
              <a:t>23/03/2016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07305A-CF53-4847-A25B-15B181D0166E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3CCFE-FA05-41CD-A9CA-59E2D28508D5}" type="datetimeFigureOut">
              <a:rPr lang="es-ES" smtClean="0"/>
              <a:t>23/03/2016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07305A-CF53-4847-A25B-15B181D016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3CCFE-FA05-41CD-A9CA-59E2D28508D5}" type="datetimeFigureOut">
              <a:rPr lang="es-ES" smtClean="0"/>
              <a:t>23/03/2016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07305A-CF53-4847-A25B-15B181D016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3CCFE-FA05-41CD-A9CA-59E2D28508D5}" type="datetimeFigureOut">
              <a:rPr lang="es-ES" smtClean="0"/>
              <a:t>23/03/2016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07305A-CF53-4847-A25B-15B181D016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8D3CCFE-FA05-41CD-A9CA-59E2D28508D5}" type="datetimeFigureOut">
              <a:rPr lang="es-ES" smtClean="0"/>
              <a:t>23/03/2016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C07305A-CF53-4847-A25B-15B181D016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8D3CCFE-FA05-41CD-A9CA-59E2D28508D5}" type="datetimeFigureOut">
              <a:rPr lang="es-ES" smtClean="0"/>
              <a:t>23/03/2016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C07305A-CF53-4847-A25B-15B181D0166E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14400" y="332656"/>
            <a:ext cx="7772400" cy="2952328"/>
          </a:xfrm>
        </p:spPr>
        <p:txBody>
          <a:bodyPr>
            <a:noAutofit/>
          </a:bodyPr>
          <a:lstStyle/>
          <a:p>
            <a:pPr algn="ctr"/>
            <a:r>
              <a:rPr lang="es-ES" sz="9600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CATALOGO </a:t>
            </a:r>
          </a:p>
          <a:p>
            <a:pPr algn="ctr"/>
            <a:r>
              <a:rPr lang="es-ES" sz="9600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BUEN SABOR</a:t>
            </a:r>
            <a:endParaRPr lang="es-ES" sz="9600" b="1" i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356992"/>
            <a:ext cx="3068960" cy="30689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7724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latinLnBrk="1"/>
            <a:r>
              <a:rPr lang="es-ES" b="1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Fresas </a:t>
            </a:r>
            <a:r>
              <a:rPr lang="es-ES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enchocolatadas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pic>
        <p:nvPicPr>
          <p:cNvPr id="5" name="Picture 2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38" y="2004219"/>
            <a:ext cx="3810000" cy="4057650"/>
          </a:xfrm>
          <a:prstGeom prst="rect">
            <a:avLst/>
          </a:prstGeom>
          <a:ln cap="flat"/>
        </p:spPr>
      </p:pic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pPr marL="68580" indent="0">
              <a:buNone/>
            </a:pPr>
            <a:r>
              <a:rPr lang="es-ES" dirty="0" smtClean="0"/>
              <a:t>Este </a:t>
            </a:r>
            <a:r>
              <a:rPr lang="es-ES" dirty="0"/>
              <a:t>es un producto muy delicioso y que le encanta a todas las personas ya que es una golosina sin </a:t>
            </a:r>
            <a:r>
              <a:rPr lang="es-ES" dirty="0" smtClean="0"/>
              <a:t>ningún químico.</a:t>
            </a:r>
          </a:p>
          <a:p>
            <a:r>
              <a:rPr lang="es-ES" dirty="0" smtClean="0"/>
              <a:t>Precio : 25 ctvs.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5828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Manzanas Acarameladas</a:t>
            </a:r>
            <a:endParaRPr lang="es-ES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76872"/>
            <a:ext cx="4038600" cy="3028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Este es un `producto hecho a base de caramelo, fácil de realizar y consumir.</a:t>
            </a:r>
          </a:p>
          <a:p>
            <a:r>
              <a:rPr lang="es-ES" dirty="0" smtClean="0"/>
              <a:t>Precio : 50 ctvs.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6035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Cosas Finas</a:t>
            </a:r>
            <a:endParaRPr lang="es-ES" b="1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2077488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Es un alimento muy nutritivo y económico hecho a base de vegetales muy ricos al paladar.</a:t>
            </a:r>
          </a:p>
          <a:p>
            <a:r>
              <a:rPr lang="es-ES" dirty="0" smtClean="0"/>
              <a:t>Precio: 50 ctvs.</a:t>
            </a:r>
          </a:p>
          <a:p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8376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Gelatina de Sabores</a:t>
            </a:r>
            <a:endParaRPr lang="es-ES" b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38" y="2218198"/>
            <a:ext cx="4038600" cy="3629691"/>
          </a:xfrm>
        </p:spPr>
      </p:pic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 dirty="0" smtClean="0"/>
          </a:p>
          <a:p>
            <a:endParaRPr lang="es-ES"/>
          </a:p>
          <a:p>
            <a:r>
              <a:rPr lang="es-ES" smtClean="0"/>
              <a:t>Este </a:t>
            </a:r>
            <a:r>
              <a:rPr lang="es-ES" dirty="0" smtClean="0"/>
              <a:t>es un producto muy saludable, y rico en vitaminas.</a:t>
            </a:r>
          </a:p>
          <a:p>
            <a:r>
              <a:rPr lang="es-ES" dirty="0" smtClean="0"/>
              <a:t>Precio: 25 y 50 ctvs.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9418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</TotalTime>
  <Words>104</Words>
  <Application>Microsoft Office PowerPoint</Application>
  <PresentationFormat>Presentación en pantalla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Metro</vt:lpstr>
      <vt:lpstr>Presentación de PowerPoint</vt:lpstr>
      <vt:lpstr>Fresas enchocolatadas </vt:lpstr>
      <vt:lpstr>Manzanas Acarameladas</vt:lpstr>
      <vt:lpstr>Cosas Finas</vt:lpstr>
      <vt:lpstr>Gelatina de Sabores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2</cp:revision>
  <dcterms:created xsi:type="dcterms:W3CDTF">2016-03-23T14:39:03Z</dcterms:created>
  <dcterms:modified xsi:type="dcterms:W3CDTF">2016-03-23T14:53:59Z</dcterms:modified>
</cp:coreProperties>
</file>