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AE242F-68C1-4E1D-8C2E-66D0B38E92D4}" type="datetimeFigureOut">
              <a:rPr lang="es-ES" smtClean="0"/>
              <a:t>22/03/2016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708FC8-8624-42DF-B3A6-E11ECA066C5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916832"/>
            <a:ext cx="5723468" cy="1828090"/>
          </a:xfrm>
        </p:spPr>
        <p:txBody>
          <a:bodyPr/>
          <a:lstStyle/>
          <a:p>
            <a:r>
              <a:rPr lang="es-ES" dirty="0" smtClean="0"/>
              <a:t>CATÁLOGO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57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Misión y Visión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Misión: Somos la mini empresa cooperativa «BatiFruit» de la Unidad Educativa Bolívar, nuestra finalidad es alimentar bien a nuestra ciudadanía de Tulcán y que consuma alimentos sanos </a:t>
            </a:r>
          </a:p>
          <a:p>
            <a:r>
              <a:rPr lang="es-ES" dirty="0" smtClean="0"/>
              <a:t>Visión: La ciudadanía de Tulcán debe cambiar sus hábitos alimenticios y nosotros los ayudaremos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13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Batido de Mora………………………………  $ 0.50                           </a:t>
            </a:r>
          </a:p>
          <a:p>
            <a:r>
              <a:rPr lang="es-ES" dirty="0" smtClean="0"/>
              <a:t>Batido de Fresa……………………………..  $ 0.50</a:t>
            </a:r>
          </a:p>
          <a:p>
            <a:r>
              <a:rPr lang="es-ES" dirty="0" smtClean="0"/>
              <a:t>Batido de Plátano………………………….  $ 0.50</a:t>
            </a:r>
          </a:p>
          <a:p>
            <a:r>
              <a:rPr lang="es-ES" dirty="0" smtClean="0"/>
              <a:t>Batido de Guanábana……………………  $ 0.50</a:t>
            </a:r>
          </a:p>
          <a:p>
            <a:r>
              <a:rPr lang="es-ES" dirty="0" smtClean="0"/>
              <a:t>Batido de Coco………………………….....  $ 0.50</a:t>
            </a:r>
          </a:p>
          <a:p>
            <a:r>
              <a:rPr lang="es-ES" dirty="0" smtClean="0"/>
              <a:t>Batido de Chocolate………………………. $ 0.50</a:t>
            </a:r>
          </a:p>
          <a:p>
            <a:endParaRPr lang="es-ES" dirty="0"/>
          </a:p>
        </p:txBody>
      </p:sp>
      <p:pic>
        <p:nvPicPr>
          <p:cNvPr id="1026" name="Picture 2" descr="http://comocombinar.com/contingut/uploads/2014/02/batid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77" y="620688"/>
            <a:ext cx="2172327" cy="131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itadelia.com/images/2015/04/batidos-de-fruta-sabrosos-y-nutritivos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794140"/>
            <a:ext cx="2519623" cy="150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Buñuelos………………………………………, $ 0.50</a:t>
            </a:r>
          </a:p>
          <a:p>
            <a:r>
              <a:rPr lang="es-ES" dirty="0" smtClean="0"/>
              <a:t>Pastel…………………………………………… $ 0.50</a:t>
            </a:r>
          </a:p>
          <a:p>
            <a:r>
              <a:rPr lang="es-ES" dirty="0" err="1" smtClean="0"/>
              <a:t>Sánduches</a:t>
            </a:r>
            <a:r>
              <a:rPr lang="es-ES" dirty="0" smtClean="0"/>
              <a:t>…………………………………… $ 0.50</a:t>
            </a:r>
          </a:p>
          <a:p>
            <a:r>
              <a:rPr lang="es-ES" dirty="0" smtClean="0"/>
              <a:t>Tostadas………………………………………. $ 0.50</a:t>
            </a:r>
          </a:p>
        </p:txBody>
      </p:sp>
      <p:pic>
        <p:nvPicPr>
          <p:cNvPr id="2050" name="Picture 2" descr="http://www.misimagenesde.com/wp-content/uploads/2014/12/imagenes-de-paste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90454"/>
            <a:ext cx="2694284" cy="21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IzO4SOECG0I/U_tTlOJOjII/AAAAAAAAAIs/EYjrJXJiZ-o/s1600/IMG_2858%2B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5" y="548680"/>
            <a:ext cx="2170282" cy="162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150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69</TotalTime>
  <Words>104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Chincheta</vt:lpstr>
      <vt:lpstr>CATÁLOGO </vt:lpstr>
      <vt:lpstr>Misión y Visión </vt:lpstr>
      <vt:lpstr>Productos </vt:lpstr>
      <vt:lpstr>Productos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pc-miranda</dc:creator>
  <cp:lastModifiedBy>pc-miranda</cp:lastModifiedBy>
  <cp:revision>4</cp:revision>
  <dcterms:created xsi:type="dcterms:W3CDTF">2016-03-23T00:31:01Z</dcterms:created>
  <dcterms:modified xsi:type="dcterms:W3CDTF">2016-03-23T01:40:17Z</dcterms:modified>
</cp:coreProperties>
</file>