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128" d="100"/>
          <a:sy n="128" d="100"/>
        </p:scale>
        <p:origin x="-10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D8CF9-FF9D-4975-B21D-D67D3F56CFCE}" type="datetimeFigureOut">
              <a:rPr lang="es-ES" smtClean="0"/>
              <a:pPr/>
              <a:t>08/03/16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D0C57-DA52-4367-8642-78F6D0FCBB5B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54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BF5D-9615-4F8B-BED6-B1ED1B5B9DBA}" type="datetimeFigureOut">
              <a:rPr lang="es-ES" smtClean="0"/>
              <a:pPr/>
              <a:t>08/03/16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5730-AE31-439C-9C2B-E2A076D4CD7A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BF5D-9615-4F8B-BED6-B1ED1B5B9DBA}" type="datetimeFigureOut">
              <a:rPr lang="es-ES" smtClean="0"/>
              <a:pPr/>
              <a:t>08/03/16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5730-AE31-439C-9C2B-E2A076D4CD7A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BF5D-9615-4F8B-BED6-B1ED1B5B9DBA}" type="datetimeFigureOut">
              <a:rPr lang="es-ES" smtClean="0"/>
              <a:pPr/>
              <a:t>08/03/16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5730-AE31-439C-9C2B-E2A076D4CD7A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BF5D-9615-4F8B-BED6-B1ED1B5B9DBA}" type="datetimeFigureOut">
              <a:rPr lang="es-ES" smtClean="0"/>
              <a:pPr/>
              <a:t>08/03/16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5730-AE31-439C-9C2B-E2A076D4CD7A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BF5D-9615-4F8B-BED6-B1ED1B5B9DBA}" type="datetimeFigureOut">
              <a:rPr lang="es-ES" smtClean="0"/>
              <a:pPr/>
              <a:t>08/03/16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5730-AE31-439C-9C2B-E2A076D4CD7A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BF5D-9615-4F8B-BED6-B1ED1B5B9DBA}" type="datetimeFigureOut">
              <a:rPr lang="es-ES" smtClean="0"/>
              <a:pPr/>
              <a:t>08/03/16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5730-AE31-439C-9C2B-E2A076D4CD7A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BF5D-9615-4F8B-BED6-B1ED1B5B9DBA}" type="datetimeFigureOut">
              <a:rPr lang="es-ES" smtClean="0"/>
              <a:pPr/>
              <a:t>08/03/16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5730-AE31-439C-9C2B-E2A076D4CD7A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BF5D-9615-4F8B-BED6-B1ED1B5B9DBA}" type="datetimeFigureOut">
              <a:rPr lang="es-ES" smtClean="0"/>
              <a:pPr/>
              <a:t>08/03/16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5730-AE31-439C-9C2B-E2A076D4CD7A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BF5D-9615-4F8B-BED6-B1ED1B5B9DBA}" type="datetimeFigureOut">
              <a:rPr lang="es-ES" smtClean="0"/>
              <a:pPr/>
              <a:t>08/03/16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5730-AE31-439C-9C2B-E2A076D4CD7A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BF5D-9615-4F8B-BED6-B1ED1B5B9DBA}" type="datetimeFigureOut">
              <a:rPr lang="es-ES" smtClean="0"/>
              <a:pPr/>
              <a:t>08/03/16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5730-AE31-439C-9C2B-E2A076D4CD7A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BF5D-9615-4F8B-BED6-B1ED1B5B9DBA}" type="datetimeFigureOut">
              <a:rPr lang="es-ES" smtClean="0"/>
              <a:pPr/>
              <a:t>08/03/16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5730-AE31-439C-9C2B-E2A076D4CD7A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0BF5D-9615-4F8B-BED6-B1ED1B5B9DBA}" type="datetimeFigureOut">
              <a:rPr lang="es-ES" smtClean="0"/>
              <a:pPr/>
              <a:t>08/03/16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E5730-AE31-439C-9C2B-E2A076D4CD7A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appyHipieESP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4786322"/>
            <a:ext cx="7772400" cy="1470025"/>
          </a:xfrm>
        </p:spPr>
        <p:txBody>
          <a:bodyPr>
            <a:noAutofit/>
          </a:bodyPr>
          <a:lstStyle/>
          <a:p>
            <a:r>
              <a:rPr lang="es-ES" sz="5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CÁTALAGO DE PRODUCTOS</a:t>
            </a:r>
            <a:endParaRPr lang="es-ES" sz="54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43042" y="571480"/>
            <a:ext cx="547260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#</a:t>
            </a:r>
            <a:r>
              <a:rPr lang="es-ES" sz="5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HAPPYHIPPIE</a:t>
            </a:r>
            <a:endParaRPr lang="es-ES" sz="54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6 Imagen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785926"/>
            <a:ext cx="2752700" cy="27251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11960" y="1000108"/>
            <a:ext cx="3789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FABADA ASTURIANA – ref. 018</a:t>
            </a:r>
          </a:p>
          <a:p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Lata de 750grs. Elaborada con alubias seleccionadas a las que se añaden distintos tipos de carne.</a:t>
            </a:r>
            <a:endParaRPr lang="es-ES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857232"/>
            <a:ext cx="3000395" cy="200026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4143380"/>
            <a:ext cx="3679599" cy="185738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179512" y="4214818"/>
            <a:ext cx="38924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   FABES CON ALMEJAS – ref. 019</a:t>
            </a:r>
          </a:p>
          <a:p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Lata de 425grs. Elaborada con alubias seleccionadas a las que se añaden almejas  frescas.</a:t>
            </a:r>
          </a:p>
          <a:p>
            <a:endParaRPr lang="es-ES" sz="2000" dirty="0"/>
          </a:p>
        </p:txBody>
      </p:sp>
      <p:sp>
        <p:nvSpPr>
          <p:cNvPr id="6" name="5 Explosión 1"/>
          <p:cNvSpPr/>
          <p:nvPr/>
        </p:nvSpPr>
        <p:spPr>
          <a:xfrm>
            <a:off x="5857884" y="2214554"/>
            <a:ext cx="1285884" cy="10001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2,35€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Explosión 1"/>
          <p:cNvSpPr/>
          <p:nvPr/>
        </p:nvSpPr>
        <p:spPr>
          <a:xfrm>
            <a:off x="3357554" y="5143512"/>
            <a:ext cx="1285884" cy="10001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3,35€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3140968"/>
            <a:ext cx="4118678" cy="274149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1547664" y="1772816"/>
            <a:ext cx="5271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CEBOLLAS RELLENAS DE BONITO – ref. 020</a:t>
            </a:r>
          </a:p>
          <a:p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Es un plato típico de nuestra zona. </a:t>
            </a:r>
            <a:r>
              <a:rPr lang="es-ES" sz="2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laborado con cebollas especialmente seleccionadas, en las que se introduce bonito. </a:t>
            </a:r>
          </a:p>
          <a:p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Lata de 380grs. </a:t>
            </a:r>
            <a:endParaRPr lang="es-ES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4 Explosión 1"/>
          <p:cNvSpPr/>
          <p:nvPr/>
        </p:nvSpPr>
        <p:spPr>
          <a:xfrm>
            <a:off x="2771800" y="4005064"/>
            <a:ext cx="1800200" cy="1424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3’80€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14546" y="35716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PATÉS </a:t>
            </a:r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(latas de 100gr.)</a:t>
            </a:r>
            <a:endParaRPr lang="es-ES" sz="2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19672" y="2060848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CIERVO</a:t>
            </a:r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s-ES" sz="1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(ref. 021)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26450" y="1428736"/>
            <a:ext cx="1872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JABALÍ</a:t>
            </a:r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s-ES" sz="1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(ref. 022)</a:t>
            </a:r>
            <a:endParaRPr lang="es-ES" sz="14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643306" y="1428736"/>
            <a:ext cx="15121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BACALAO</a:t>
            </a:r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s-ES" sz="1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(ref. 023)</a:t>
            </a:r>
            <a:endParaRPr lang="es-ES" sz="14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86380" y="142873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MORCILLA </a:t>
            </a:r>
            <a:r>
              <a:rPr lang="es-ES" sz="1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(ref. 024)</a:t>
            </a:r>
            <a:endParaRPr lang="es-ES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36096" y="213285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SALMÓN </a:t>
            </a:r>
            <a:r>
              <a:rPr lang="es-ES" sz="1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(ref. 025)</a:t>
            </a:r>
            <a:endParaRPr lang="es-ES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4282" y="400050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CENTOLLO </a:t>
            </a:r>
            <a:r>
              <a:rPr lang="es-ES" sz="1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(ref. 026)</a:t>
            </a:r>
            <a:endParaRPr lang="es-ES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928794" y="4501255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ORICIOS </a:t>
            </a:r>
            <a:r>
              <a:rPr lang="es-ES" sz="1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(ref. 027)</a:t>
            </a:r>
            <a:endParaRPr lang="es-ES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347864" y="45811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SARDINA </a:t>
            </a:r>
            <a:r>
              <a:rPr lang="es-ES" sz="1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(ref. 028)</a:t>
            </a:r>
            <a:endParaRPr lang="es-ES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508104" y="4437112"/>
            <a:ext cx="1508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CABRACHO </a:t>
            </a:r>
            <a:r>
              <a:rPr lang="es-ES" sz="1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(ref. 029)</a:t>
            </a:r>
            <a:endParaRPr lang="es-ES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286644" y="400050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BOGAVANTE </a:t>
            </a:r>
            <a:r>
              <a:rPr lang="es-ES" sz="1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(ref. 030)</a:t>
            </a:r>
            <a:endParaRPr lang="es-ES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060848"/>
            <a:ext cx="1428750" cy="100811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2008"/>
            <a:ext cx="1413333" cy="93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013176"/>
            <a:ext cx="1499033" cy="9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74648" y="467489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22 Explosión 1"/>
          <p:cNvSpPr/>
          <p:nvPr/>
        </p:nvSpPr>
        <p:spPr>
          <a:xfrm>
            <a:off x="2214546" y="2928934"/>
            <a:ext cx="4500584" cy="107157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Todos a 1,80€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4" name="23 Explosión 1"/>
          <p:cNvSpPr/>
          <p:nvPr/>
        </p:nvSpPr>
        <p:spPr>
          <a:xfrm>
            <a:off x="500034" y="5643578"/>
            <a:ext cx="928694" cy="5715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2€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5" name="24 Explosión 1"/>
          <p:cNvSpPr/>
          <p:nvPr/>
        </p:nvSpPr>
        <p:spPr>
          <a:xfrm>
            <a:off x="1979712" y="5085184"/>
            <a:ext cx="1208746" cy="7143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3,45</a:t>
            </a:r>
            <a:r>
              <a:rPr lang="es-ES" sz="1200" dirty="0" smtClean="0">
                <a:solidFill>
                  <a:schemeClr val="tx1"/>
                </a:solidFill>
              </a:rPr>
              <a:t>€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6" name="25 Explosión 1"/>
          <p:cNvSpPr/>
          <p:nvPr/>
        </p:nvSpPr>
        <p:spPr>
          <a:xfrm>
            <a:off x="3851920" y="5949280"/>
            <a:ext cx="1057587" cy="7143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1,05</a:t>
            </a:r>
            <a:r>
              <a:rPr lang="es-ES" sz="1200" dirty="0" smtClean="0">
                <a:solidFill>
                  <a:schemeClr val="tx1"/>
                </a:solidFill>
              </a:rPr>
              <a:t>€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7" name="26 Explosión 1"/>
          <p:cNvSpPr/>
          <p:nvPr/>
        </p:nvSpPr>
        <p:spPr>
          <a:xfrm>
            <a:off x="5724128" y="4869160"/>
            <a:ext cx="1296144" cy="10024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1,85€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28" name="27 Explosión 1"/>
          <p:cNvSpPr/>
          <p:nvPr/>
        </p:nvSpPr>
        <p:spPr>
          <a:xfrm>
            <a:off x="7624885" y="5642905"/>
            <a:ext cx="1000132" cy="7143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3,05€</a:t>
            </a:r>
            <a:endParaRPr lang="es-E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23928" y="714356"/>
            <a:ext cx="3603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ARROZ CON LECHE (ref. 031)</a:t>
            </a:r>
          </a:p>
          <a:p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Se elabora con leche fresca de vaca. Se presenta en botes de 200grs.</a:t>
            </a:r>
          </a:p>
          <a:p>
            <a:endParaRPr lang="es-ES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7158" y="4000504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CARAJITOS (ref. 032)</a:t>
            </a:r>
          </a:p>
          <a:p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Elaborados con avellana, huevo, miel y azúcar. Se presenta en un pack de 12 unidades. Pesa 350grs</a:t>
            </a:r>
            <a:endParaRPr lang="es-ES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571480"/>
            <a:ext cx="2304256" cy="200470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786190"/>
            <a:ext cx="2907407" cy="217791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5 Explosión 1"/>
          <p:cNvSpPr/>
          <p:nvPr/>
        </p:nvSpPr>
        <p:spPr>
          <a:xfrm>
            <a:off x="7000892" y="1500174"/>
            <a:ext cx="1357322" cy="107157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1,05€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Explosión 1"/>
          <p:cNvSpPr/>
          <p:nvPr/>
        </p:nvSpPr>
        <p:spPr>
          <a:xfrm>
            <a:off x="3143240" y="5214950"/>
            <a:ext cx="1285884" cy="10001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4,30 €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067944" y="1071546"/>
            <a:ext cx="3818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SUSPIROS DEL NALÓN (ref. 033)</a:t>
            </a:r>
          </a:p>
          <a:p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Elaborados con huevos, mantequilla, azúcar y harina de trigo. Cajas de 600grs.</a:t>
            </a:r>
            <a:endParaRPr lang="es-ES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034" y="4357694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ALMENDRADOS DEL NALÓN (ref. 034)</a:t>
            </a:r>
          </a:p>
          <a:p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Elaborados con almendra y harina. Cajas de 800grs.</a:t>
            </a:r>
            <a:endParaRPr lang="es-ES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785794"/>
            <a:ext cx="2736304" cy="205222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4000504"/>
            <a:ext cx="2757305" cy="192882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5 Explosión 1"/>
          <p:cNvSpPr/>
          <p:nvPr/>
        </p:nvSpPr>
        <p:spPr>
          <a:xfrm>
            <a:off x="3131840" y="5216786"/>
            <a:ext cx="1285884" cy="92869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3,5 €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Explosión 1"/>
          <p:cNvSpPr/>
          <p:nvPr/>
        </p:nvSpPr>
        <p:spPr>
          <a:xfrm>
            <a:off x="6804248" y="2285992"/>
            <a:ext cx="1553966" cy="92869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3,10 </a:t>
            </a:r>
            <a:r>
              <a:rPr lang="es-ES" sz="1600" dirty="0" smtClean="0">
                <a:solidFill>
                  <a:schemeClr val="tx1"/>
                </a:solidFill>
              </a:rPr>
              <a:t>€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214810" y="1500174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CASADIELLES ASTURIANES (ref. 035)</a:t>
            </a:r>
          </a:p>
          <a:p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Se presenta en packs de media docena. Están elaboradas con avellanas, nueces y mantequilla.</a:t>
            </a:r>
            <a:endParaRPr lang="es-ES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2 Explosión 1"/>
          <p:cNvSpPr/>
          <p:nvPr/>
        </p:nvSpPr>
        <p:spPr>
          <a:xfrm>
            <a:off x="6680590" y="2708920"/>
            <a:ext cx="1357322" cy="10001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3,30 €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4 Imagen" descr="Casadielles y Canutillo 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57232"/>
            <a:ext cx="3389322" cy="25419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71670" y="42860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MERMELADAS</a:t>
            </a:r>
            <a:endParaRPr lang="es-ES" sz="54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4282" y="1643050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MERMELADA DE ARÁNDANOS (ref. 036)</a:t>
            </a:r>
          </a:p>
          <a:p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Se presenta en botes de 335grs.</a:t>
            </a:r>
            <a:endParaRPr lang="es-ES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929190" y="1928802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MERMELADA DE GROSELLA (ref. 037)</a:t>
            </a:r>
          </a:p>
          <a:p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Se elabora con azúcar de caña. Se presenta en botes de 350grs.</a:t>
            </a:r>
            <a:endParaRPr lang="es-ES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75656" y="4429132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MERMELADA DE MANZANA CON PASAS (ref. 038)</a:t>
            </a:r>
          </a:p>
          <a:p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Se presenta en tarros de 335grs.</a:t>
            </a:r>
            <a:endParaRPr lang="es-ES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30" y="2764054"/>
            <a:ext cx="1584176" cy="137932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212976"/>
            <a:ext cx="1428760" cy="107633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7" y="5301208"/>
            <a:ext cx="1605611" cy="120132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8 Explosión 1"/>
          <p:cNvSpPr/>
          <p:nvPr/>
        </p:nvSpPr>
        <p:spPr>
          <a:xfrm>
            <a:off x="2292824" y="2823613"/>
            <a:ext cx="1279044" cy="96257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2,75</a:t>
            </a:r>
            <a:r>
              <a:rPr lang="es-ES" sz="1200" dirty="0" smtClean="0">
                <a:solidFill>
                  <a:schemeClr val="tx1"/>
                </a:solidFill>
              </a:rPr>
              <a:t>€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0" name="9 Explosión 1"/>
          <p:cNvSpPr/>
          <p:nvPr/>
        </p:nvSpPr>
        <p:spPr>
          <a:xfrm>
            <a:off x="7429520" y="3453717"/>
            <a:ext cx="1390952" cy="104685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3’10</a:t>
            </a:r>
            <a:r>
              <a:rPr lang="es-ES" sz="1200" dirty="0" smtClean="0">
                <a:solidFill>
                  <a:schemeClr val="tx1"/>
                </a:solidFill>
              </a:rPr>
              <a:t> €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1" name="10 Explosión 1"/>
          <p:cNvSpPr/>
          <p:nvPr/>
        </p:nvSpPr>
        <p:spPr>
          <a:xfrm>
            <a:off x="5000628" y="5301208"/>
            <a:ext cx="1371572" cy="119962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2,45</a:t>
            </a:r>
            <a:r>
              <a:rPr lang="es-ES" sz="1200" dirty="0" smtClean="0">
                <a:solidFill>
                  <a:schemeClr val="tx1"/>
                </a:solidFill>
              </a:rPr>
              <a:t>€</a:t>
            </a:r>
            <a:endParaRPr lang="es-E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0811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s-ES" sz="6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+mn-cs"/>
              </a:rPr>
              <a:t>#</a:t>
            </a:r>
            <a:r>
              <a:rPr lang="es-ES" sz="54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+mn-cs"/>
              </a:rPr>
              <a:t>HAPPYHIPPIE</a:t>
            </a:r>
            <a:br>
              <a:rPr lang="es-ES" sz="54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+mn-cs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Todos los precios incluyen IVA.</a:t>
            </a:r>
          </a:p>
          <a:p>
            <a:r>
              <a:rPr lang="es-ES" dirty="0" smtClean="0"/>
              <a:t>Los gastos de envío corren por cuenta del comprador.</a:t>
            </a:r>
          </a:p>
          <a:p>
            <a:r>
              <a:rPr lang="es-ES" dirty="0" smtClean="0"/>
              <a:t>Para cualquier duda o sugerencia no duden en consultarnos por correo electrónico a la dirección:          </a:t>
            </a:r>
          </a:p>
          <a:p>
            <a:pPr marL="0" indent="0">
              <a:buNone/>
            </a:pPr>
            <a:r>
              <a:rPr lang="es-ES" dirty="0" smtClean="0">
                <a:hlinkClick r:id="rId2"/>
              </a:rPr>
              <a:t>HappyHipieESP</a:t>
            </a:r>
            <a:r>
              <a:rPr lang="es-ES" dirty="0">
                <a:hlinkClick r:id="rId2"/>
              </a:rPr>
              <a:t>@</a:t>
            </a:r>
            <a:r>
              <a:rPr lang="es-ES" dirty="0" smtClean="0">
                <a:hlinkClick r:id="rId2"/>
              </a:rPr>
              <a:t>gmail.com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o en el teléfono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		985 670 342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870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86116" y="714356"/>
            <a:ext cx="38884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QUESO VIDIAGO – ref. 001</a:t>
            </a:r>
          </a:p>
          <a:p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Hecho con leche de vaca. </a:t>
            </a:r>
            <a:r>
              <a:rPr lang="es-ES" sz="2000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uave y cremoso. Se presenta en piezas de 300grs.</a:t>
            </a: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596" y="4071942"/>
            <a:ext cx="36724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QUESO LA PERAL – ref. 002</a:t>
            </a:r>
          </a:p>
          <a:p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Queso </a:t>
            </a:r>
            <a:r>
              <a:rPr lang="es-ES" sz="2000" dirty="0" err="1" smtClean="0">
                <a:latin typeface="Cambria Math" pitchFamily="18" charset="0"/>
                <a:ea typeface="Cambria Math" pitchFamily="18" charset="0"/>
              </a:rPr>
              <a:t>semi</a:t>
            </a:r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-azul. Elaborado con leche de vaca. Presentado en piezas de 375grs.</a:t>
            </a:r>
          </a:p>
          <a:p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923351"/>
            <a:ext cx="1928826" cy="200597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85794"/>
            <a:ext cx="2227115" cy="145174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6 Explosión 2"/>
          <p:cNvSpPr/>
          <p:nvPr/>
        </p:nvSpPr>
        <p:spPr>
          <a:xfrm rot="1381645">
            <a:off x="5782404" y="1809888"/>
            <a:ext cx="1802923" cy="107709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 rot="1135281">
            <a:off x="6251610" y="2114973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3´45€</a:t>
            </a:r>
            <a:endParaRPr lang="es-ES" sz="2000" dirty="0"/>
          </a:p>
        </p:txBody>
      </p:sp>
      <p:sp>
        <p:nvSpPr>
          <p:cNvPr id="10" name="9 Explosión 1"/>
          <p:cNvSpPr/>
          <p:nvPr/>
        </p:nvSpPr>
        <p:spPr>
          <a:xfrm rot="510368">
            <a:off x="2783113" y="5034301"/>
            <a:ext cx="1498289" cy="103764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 rot="916097">
            <a:off x="3106452" y="53841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4`80 €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357686" y="714356"/>
            <a:ext cx="4390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           QUESO CASÍN (D.O.P) – ref. 003</a:t>
            </a:r>
          </a:p>
          <a:p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Elaborado con leche de vaca. Prácticamente sin corteza y presentado en piezas de 200grs.</a:t>
            </a:r>
            <a:endParaRPr lang="es-ES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4000504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       QUESO CABRALES (D.O.P.)- ref. 004</a:t>
            </a:r>
          </a:p>
          <a:p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Elaborado con las tres leches (vaca, cabra y oveja). Se presenta en cuñas de 350grs.</a:t>
            </a:r>
            <a:endParaRPr lang="es-ES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0"/>
            <a:ext cx="2593428" cy="192105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3857628"/>
            <a:ext cx="2660179" cy="199513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5 Explosión 1"/>
          <p:cNvSpPr/>
          <p:nvPr/>
        </p:nvSpPr>
        <p:spPr>
          <a:xfrm>
            <a:off x="6858016" y="2000240"/>
            <a:ext cx="1500198" cy="92869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 rot="729412">
            <a:off x="7241972" y="229416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6`70 €</a:t>
            </a:r>
            <a:endParaRPr lang="es-ES" sz="1600" dirty="0"/>
          </a:p>
        </p:txBody>
      </p:sp>
      <p:sp>
        <p:nvSpPr>
          <p:cNvPr id="8" name="7 Explosión 1"/>
          <p:cNvSpPr/>
          <p:nvPr/>
        </p:nvSpPr>
        <p:spPr>
          <a:xfrm>
            <a:off x="3714744" y="5143512"/>
            <a:ext cx="1428760" cy="92869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6 €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283968" y="928670"/>
            <a:ext cx="45365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QUESO AHUMADO DE PRÍA – ref. 005</a:t>
            </a:r>
          </a:p>
          <a:p>
            <a:r>
              <a:rPr lang="es-ES" dirty="0" smtClean="0">
                <a:latin typeface="Cambria Math" pitchFamily="18" charset="0"/>
                <a:ea typeface="Cambria Math" pitchFamily="18" charset="0"/>
              </a:rPr>
              <a:t>Queso artesanal elaborado con leche de vaca y oveja, ligeramente ahumado, con una corteza  suave y elástica. Piezas de 520grs.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95536" y="4143380"/>
            <a:ext cx="38884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CREMA DE CABRALES – ref. 006</a:t>
            </a:r>
          </a:p>
          <a:p>
            <a:r>
              <a:rPr lang="es-ES" dirty="0" smtClean="0">
                <a:latin typeface="Cambria Math" pitchFamily="18" charset="0"/>
                <a:ea typeface="Cambria Math" pitchFamily="18" charset="0"/>
              </a:rPr>
              <a:t>Elaborada con la mezcla </a:t>
            </a:r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de</a:t>
            </a:r>
            <a:r>
              <a:rPr lang="es-ES" dirty="0" smtClean="0">
                <a:latin typeface="Cambria Math" pitchFamily="18" charset="0"/>
                <a:ea typeface="Cambria Math" pitchFamily="18" charset="0"/>
              </a:rPr>
              <a:t> leche de cabra y vaca. Se presenta en envases de 180grs.</a:t>
            </a:r>
            <a:endParaRPr lang="es-ES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3933056"/>
            <a:ext cx="2197596" cy="219759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836712"/>
            <a:ext cx="2919511" cy="19442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6 Explosión 1"/>
          <p:cNvSpPr/>
          <p:nvPr/>
        </p:nvSpPr>
        <p:spPr>
          <a:xfrm>
            <a:off x="7500958" y="2000240"/>
            <a:ext cx="1535538" cy="128474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 rot="706528">
            <a:off x="7804035" y="2425017"/>
            <a:ext cx="8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5´80 €</a:t>
            </a:r>
            <a:endParaRPr lang="es-ES" dirty="0"/>
          </a:p>
        </p:txBody>
      </p:sp>
      <p:sp>
        <p:nvSpPr>
          <p:cNvPr id="9" name="8 Explosión 1"/>
          <p:cNvSpPr/>
          <p:nvPr/>
        </p:nvSpPr>
        <p:spPr>
          <a:xfrm>
            <a:off x="3419872" y="5229200"/>
            <a:ext cx="1295004" cy="10573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 rot="587700">
            <a:off x="3740388" y="556538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3´15€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23928" y="785794"/>
            <a:ext cx="47320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QUESO DE PEÑAMELLERA – ref. 007</a:t>
            </a:r>
          </a:p>
          <a:p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Se presenta en piezas de 300grs. Elaborado con mezcla de distintas leches de vaca.</a:t>
            </a:r>
          </a:p>
          <a:p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4286256"/>
            <a:ext cx="42089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QUESO GAMONÉU (D.O.P.) – ref. 008</a:t>
            </a:r>
          </a:p>
          <a:p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Se presenta en piezas de </a:t>
            </a:r>
            <a:r>
              <a:rPr lang="es-ES" sz="2000" dirty="0">
                <a:latin typeface="Cambria Math" pitchFamily="18" charset="0"/>
                <a:ea typeface="Cambria Math" pitchFamily="18" charset="0"/>
              </a:rPr>
              <a:t>6</a:t>
            </a:r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00grs. Elaborado con tres leches</a:t>
            </a:r>
            <a:r>
              <a:rPr lang="es-ES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en el Parque de Picos de Europa.</a:t>
            </a:r>
          </a:p>
          <a:p>
            <a:endParaRPr lang="es-ES" sz="20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929066"/>
            <a:ext cx="2371725" cy="19812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714356"/>
            <a:ext cx="2371725" cy="15811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5 Explosión 1"/>
          <p:cNvSpPr/>
          <p:nvPr/>
        </p:nvSpPr>
        <p:spPr>
          <a:xfrm>
            <a:off x="7143768" y="1768938"/>
            <a:ext cx="1512168" cy="129614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3,75</a:t>
            </a:r>
            <a:r>
              <a:rPr lang="es-ES" dirty="0" smtClean="0">
                <a:solidFill>
                  <a:schemeClr val="tx1"/>
                </a:solidFill>
              </a:rPr>
              <a:t> €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Explosión 1"/>
          <p:cNvSpPr/>
          <p:nvPr/>
        </p:nvSpPr>
        <p:spPr>
          <a:xfrm rot="21212248">
            <a:off x="3428992" y="5072074"/>
            <a:ext cx="1512168" cy="129614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10,4 €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357554" y="1285860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QUESO AFUEGA´L PITU (D.O.P.)</a:t>
            </a:r>
          </a:p>
          <a:p>
            <a:pPr fontAlgn="base"/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Es </a:t>
            </a:r>
            <a:r>
              <a:rPr lang="es-ES" sz="2000" dirty="0">
                <a:latin typeface="Cambria Math" pitchFamily="18" charset="0"/>
                <a:ea typeface="Cambria Math" pitchFamily="18" charset="0"/>
              </a:rPr>
              <a:t>un queso </a:t>
            </a:r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de pasta </a:t>
            </a:r>
            <a:r>
              <a:rPr lang="es-ES" sz="2000" dirty="0">
                <a:latin typeface="Cambria Math" pitchFamily="18" charset="0"/>
                <a:ea typeface="Cambria Math" pitchFamily="18" charset="0"/>
              </a:rPr>
              <a:t>blanda y sabor </a:t>
            </a:r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cremoso. </a:t>
            </a:r>
            <a:r>
              <a:rPr lang="es-ES" sz="2000" dirty="0">
                <a:latin typeface="Cambria Math" pitchFamily="18" charset="0"/>
                <a:ea typeface="Cambria Math" pitchFamily="18" charset="0"/>
              </a:rPr>
              <a:t>Se elabora con </a:t>
            </a:r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leche de vaca. Se presenta en piezas de 300grs. Dos variedades: blanco – ref. 009- y </a:t>
            </a:r>
            <a:r>
              <a:rPr lang="es-ES" sz="2000" dirty="0" err="1" smtClean="0">
                <a:latin typeface="Cambria Math" pitchFamily="18" charset="0"/>
                <a:ea typeface="Cambria Math" pitchFamily="18" charset="0"/>
              </a:rPr>
              <a:t>roxu</a:t>
            </a:r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 (con pimentón) – ref. 010</a:t>
            </a:r>
            <a:endParaRPr lang="es-ES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2714644" cy="224584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786190"/>
            <a:ext cx="3157728" cy="236829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4 Explosión 1"/>
          <p:cNvSpPr/>
          <p:nvPr/>
        </p:nvSpPr>
        <p:spPr>
          <a:xfrm>
            <a:off x="3000364" y="3857628"/>
            <a:ext cx="1512168" cy="129614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3,50€</a:t>
            </a:r>
            <a:endParaRPr lang="es-ES" sz="20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928670"/>
            <a:ext cx="2509580" cy="167659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4214818"/>
            <a:ext cx="3156282" cy="210864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4500562" y="1000108"/>
            <a:ext cx="381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CHORIZO ASTURIANO – ref. 011</a:t>
            </a:r>
          </a:p>
          <a:p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Hecho de carne magra y tocino de cerdo asturiano. Paquetes de 4 unidades.</a:t>
            </a:r>
          </a:p>
          <a:p>
            <a:endParaRPr lang="es-ES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95536" y="4286256"/>
            <a:ext cx="4105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MORCILLA ASTURIANA – ref. 012</a:t>
            </a:r>
          </a:p>
          <a:p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Elaborada con carne de cerdo. Se presenta en pack de 4 unidades.</a:t>
            </a:r>
          </a:p>
          <a:p>
            <a:endParaRPr lang="es-ES" sz="2000" dirty="0"/>
          </a:p>
        </p:txBody>
      </p:sp>
      <p:sp>
        <p:nvSpPr>
          <p:cNvPr id="6" name="5 Explosión 1"/>
          <p:cNvSpPr/>
          <p:nvPr/>
        </p:nvSpPr>
        <p:spPr>
          <a:xfrm>
            <a:off x="5786446" y="2000240"/>
            <a:ext cx="1285884" cy="92869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4,30€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8 Explosión 1"/>
          <p:cNvSpPr/>
          <p:nvPr/>
        </p:nvSpPr>
        <p:spPr>
          <a:xfrm>
            <a:off x="3203848" y="5193566"/>
            <a:ext cx="1411200" cy="112989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3,25</a:t>
            </a:r>
            <a:r>
              <a:rPr lang="es-ES" sz="1400" dirty="0" smtClean="0">
                <a:solidFill>
                  <a:schemeClr val="tx1"/>
                </a:solidFill>
              </a:rPr>
              <a:t>€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2304256" cy="230425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3851920" y="1000108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SALCHICHÓN DE  JABALÍ – ref. 013</a:t>
            </a:r>
          </a:p>
          <a:p>
            <a:pPr algn="ctr"/>
            <a:r>
              <a:rPr lang="es-ES" sz="2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SALCHICHÓN DE CIERVO – ref. 014</a:t>
            </a:r>
          </a:p>
          <a:p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Producto </a:t>
            </a:r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casero, curado y de olor característico. Pesa </a:t>
            </a:r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350 </a:t>
            </a:r>
            <a:r>
              <a:rPr lang="es-ES" sz="2000" dirty="0" err="1" smtClean="0">
                <a:latin typeface="Cambria Math" pitchFamily="18" charset="0"/>
                <a:ea typeface="Cambria Math" pitchFamily="18" charset="0"/>
              </a:rPr>
              <a:t>grs</a:t>
            </a:r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cada unidad</a:t>
            </a:r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es-ES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5 Explosión 1"/>
          <p:cNvSpPr/>
          <p:nvPr/>
        </p:nvSpPr>
        <p:spPr>
          <a:xfrm>
            <a:off x="6732240" y="2276872"/>
            <a:ext cx="1584176" cy="12161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4,75€</a:t>
            </a:r>
            <a:endParaRPr lang="es-ES" sz="16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6 Explosión 1"/>
          <p:cNvSpPr/>
          <p:nvPr/>
        </p:nvSpPr>
        <p:spPr>
          <a:xfrm>
            <a:off x="3714744" y="5214950"/>
            <a:ext cx="1285884" cy="10001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3,95</a:t>
            </a:r>
            <a:r>
              <a:rPr lang="es-ES" dirty="0" smtClean="0">
                <a:solidFill>
                  <a:schemeClr val="tx1"/>
                </a:solidFill>
              </a:rPr>
              <a:t>€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27584" y="38610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CHORIZO DE JABALÍ – ref. </a:t>
            </a:r>
            <a:r>
              <a:rPr lang="es-E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015</a:t>
            </a:r>
          </a:p>
          <a:p>
            <a:pPr algn="ctr"/>
            <a:r>
              <a:rPr lang="es-E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CHORIZO DE CIERVO – ref. 016</a:t>
            </a:r>
            <a:endParaRPr lang="es-ES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es-ES" dirty="0">
                <a:latin typeface="Cambria Math" pitchFamily="18" charset="0"/>
                <a:ea typeface="Cambria Math" pitchFamily="18" charset="0"/>
              </a:rPr>
              <a:t>Se elabora </a:t>
            </a:r>
            <a:r>
              <a:rPr lang="es-ES" dirty="0" smtClean="0">
                <a:latin typeface="Cambria Math" pitchFamily="18" charset="0"/>
                <a:ea typeface="Cambria Math" pitchFamily="18" charset="0"/>
              </a:rPr>
              <a:t>de manera artesanal a </a:t>
            </a:r>
            <a:r>
              <a:rPr lang="es-ES" dirty="0">
                <a:latin typeface="Cambria Math" pitchFamily="18" charset="0"/>
                <a:ea typeface="Cambria Math" pitchFamily="18" charset="0"/>
              </a:rPr>
              <a:t>partir de carne </a:t>
            </a:r>
            <a:r>
              <a:rPr lang="es-ES" dirty="0" smtClean="0">
                <a:latin typeface="Cambria Math" pitchFamily="18" charset="0"/>
                <a:ea typeface="Cambria Math" pitchFamily="18" charset="0"/>
              </a:rPr>
              <a:t>magra. </a:t>
            </a:r>
            <a:r>
              <a:rPr lang="es-ES" dirty="0">
                <a:latin typeface="Cambria Math" pitchFamily="18" charset="0"/>
                <a:ea typeface="Cambria Math" pitchFamily="18" charset="0"/>
              </a:rPr>
              <a:t>Pesa 350grs. </a:t>
            </a:r>
            <a:endParaRPr lang="es-ES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05064"/>
            <a:ext cx="2071702" cy="216658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4143380"/>
            <a:ext cx="2643206" cy="192882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404664"/>
            <a:ext cx="2743810" cy="19897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2157691" y="2500306"/>
            <a:ext cx="43585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COMPANGO PARA FABADA – ref. 017</a:t>
            </a:r>
          </a:p>
          <a:p>
            <a:r>
              <a:rPr lang="es-ES" sz="2000" dirty="0" smtClean="0">
                <a:latin typeface="Cambria Math" pitchFamily="18" charset="0"/>
                <a:ea typeface="Cambria Math" pitchFamily="18" charset="0"/>
              </a:rPr>
              <a:t>Se compone de morcilla, chorizo, tocino y lacón. Ideal para  preparar un kilo de fabada. Se presenta envasado al vacío.</a:t>
            </a:r>
            <a:endParaRPr lang="es-ES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4 Explosión 1"/>
          <p:cNvSpPr/>
          <p:nvPr/>
        </p:nvSpPr>
        <p:spPr>
          <a:xfrm>
            <a:off x="3658292" y="3933056"/>
            <a:ext cx="1489772" cy="117473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3,95€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837</Words>
  <Application>Microsoft Macintosh PowerPoint</Application>
  <PresentationFormat>Presentación en pantalla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CÁTALAGO DE PRODUCTOS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#HAPPYHIPPIE </vt:lpstr>
    </vt:vector>
  </TitlesOfParts>
  <Company>IES JJCM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CÁTALAGO DE PRODUCTOS</dc:title>
  <dc:creator>Alumno</dc:creator>
  <cp:lastModifiedBy>María Rodríguez Díaz</cp:lastModifiedBy>
  <cp:revision>63</cp:revision>
  <dcterms:created xsi:type="dcterms:W3CDTF">2016-02-12T06:37:26Z</dcterms:created>
  <dcterms:modified xsi:type="dcterms:W3CDTF">2016-03-08T18:28:32Z</dcterms:modified>
</cp:coreProperties>
</file>