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68BE3A7-0186-4205-BA37-FF971EE0BAA9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638E-2298-44F8-A631-20971581CD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3A7-0186-4205-BA37-FF971EE0BAA9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638E-2298-44F8-A631-20971581CD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3A7-0186-4205-BA37-FF971EE0BAA9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638E-2298-44F8-A631-20971581CD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3A7-0186-4205-BA37-FF971EE0BAA9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638E-2298-44F8-A631-20971581CD10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3A7-0186-4205-BA37-FF971EE0BAA9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638E-2298-44F8-A631-20971581CD1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3A7-0186-4205-BA37-FF971EE0BAA9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638E-2298-44F8-A631-20971581CD1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3A7-0186-4205-BA37-FF971EE0BAA9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638E-2298-44F8-A631-20971581CD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3A7-0186-4205-BA37-FF971EE0BAA9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638E-2298-44F8-A631-20971581CD1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3A7-0186-4205-BA37-FF971EE0BAA9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638E-2298-44F8-A631-20971581CD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3A7-0186-4205-BA37-FF971EE0BAA9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638E-2298-44F8-A631-20971581CD1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3A7-0186-4205-BA37-FF971EE0BAA9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638E-2298-44F8-A631-20971581CD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68BE3A7-0186-4205-BA37-FF971EE0BAA9}" type="datetimeFigureOut">
              <a:rPr lang="es-ES" smtClean="0"/>
              <a:t>28/01/2016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D4A638E-2298-44F8-A631-20971581CD1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“El Golazo”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Producto Demo</a:t>
            </a:r>
          </a:p>
        </p:txBody>
      </p:sp>
    </p:spTree>
    <p:extLst>
      <p:ext uri="{BB962C8B-B14F-4D97-AF65-F5344CB8AC3E}">
        <p14:creationId xmlns:p14="http://schemas.microsoft.com/office/powerpoint/2010/main" val="21829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s://fbcdn-sphotos-f-a.akamaihd.net/hphotos-ak-xfp1/v/t34.0-12/12607007_548618655305840_1113712715_n.jpg?oh=a1ff86bb19655f947777702c35370fa6&amp;oe=56ACD07B&amp;__gda__=1454163915_7bbd32cd54496a66d0479a249ffb1c7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336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51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s://scontent-mia1-1.xx.fbcdn.net/hphotos-xpt1/v/t34.0-12/12648079_548618661972506_1552159491_n.jpg?oh=79025b69c762b025349a428b344806b3&amp;oe=56ACCEF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8184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s://fbcdn-sphotos-f-a.akamaihd.net/hphotos-ak-xap1/v/t34.0-12/12626112_548618668639172_138989580_n.jpg?oh=8a844ed188e9f117f9fbe322c7591210&amp;oe=56ACE182&amp;__gda__=1454157400_5cb3aec33a6bcf39ba6121f57b0b776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" y="116632"/>
            <a:ext cx="9022107" cy="65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202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s://fbcdn-sphotos-b-a.akamaihd.net/hphotos-ak-xpf1/v/t34.0-12/12596473_548618711972501_99521441_n.jpg?oh=0386c13ede6eb5d9f14e28787e9af958&amp;oe=56ACCC96&amp;__gda__=1454179723_6a445833395a83e8a8112afd3e04135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54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s://scontent-mia1-1.xx.fbcdn.net/hphotos-xft1/v/t34.0-12/12606991_548618721972500_663499105_n.jpg?oh=6ae4be1ed2de1d028061c1d3d96cf2ff&amp;oe=56ACC29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35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</TotalTime>
  <Words>6</Words>
  <Application>Microsoft Office PowerPoint</Application>
  <PresentationFormat>Presentación en pantalla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Alta costura</vt:lpstr>
      <vt:lpstr>“El Golazo”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“El Golazo”</dc:title>
  <dc:creator>JEFERSON</dc:creator>
  <cp:lastModifiedBy>JEFERSON</cp:lastModifiedBy>
  <cp:revision>2</cp:revision>
  <dcterms:created xsi:type="dcterms:W3CDTF">2016-01-29T01:49:10Z</dcterms:created>
  <dcterms:modified xsi:type="dcterms:W3CDTF">2016-01-29T01:53:39Z</dcterms:modified>
</cp:coreProperties>
</file>