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3" r:id="rId10"/>
    <p:sldId id="271" r:id="rId11"/>
    <p:sldId id="276" r:id="rId12"/>
    <p:sldId id="277" r:id="rId13"/>
    <p:sldId id="279" r:id="rId14"/>
    <p:sldId id="278" r:id="rId15"/>
    <p:sldId id="280" r:id="rId16"/>
    <p:sldId id="281" r:id="rId17"/>
    <p:sldId id="282" r:id="rId18"/>
    <p:sldId id="283" r:id="rId19"/>
    <p:sldId id="284" r:id="rId20"/>
    <p:sldId id="258" r:id="rId21"/>
    <p:sldId id="272" r:id="rId22"/>
    <p:sldId id="275" r:id="rId23"/>
    <p:sldId id="260" r:id="rId24"/>
    <p:sldId id="274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B6D02-D953-40E9-BDF3-42A3A62C114C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16EDB-217D-429A-B9CF-CB23B1A5171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16EDB-217D-429A-B9CF-CB23B1A5171F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42-2CFC-4697-A978-0594F09C4633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0D38-690A-458C-83D0-E314FDB4A7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42-2CFC-4697-A978-0594F09C4633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0D38-690A-458C-83D0-E314FDB4A7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42-2CFC-4697-A978-0594F09C4633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0D38-690A-458C-83D0-E314FDB4A7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42-2CFC-4697-A978-0594F09C4633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0D38-690A-458C-83D0-E314FDB4A7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42-2CFC-4697-A978-0594F09C4633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0D38-690A-458C-83D0-E314FDB4A7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42-2CFC-4697-A978-0594F09C4633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0D38-690A-458C-83D0-E314FDB4A7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42-2CFC-4697-A978-0594F09C4633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0D38-690A-458C-83D0-E314FDB4A7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42-2CFC-4697-A978-0594F09C4633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0D38-690A-458C-83D0-E314FDB4A7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42-2CFC-4697-A978-0594F09C4633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0D38-690A-458C-83D0-E314FDB4A7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42-2CFC-4697-A978-0594F09C4633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0D38-690A-458C-83D0-E314FDB4A7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42-2CFC-4697-A978-0594F09C4633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0D38-690A-458C-83D0-E314FDB4A7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2CB42-2CFC-4697-A978-0594F09C4633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C0D38-690A-458C-83D0-E314FDB4A7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CATÁLOGO HUMAN ART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PlumierA15-01\Desktop\FOTO GRUP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85860"/>
            <a:ext cx="4572032" cy="5316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PIMIENTOS DEL PIQUILLO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08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</a:t>
            </a:r>
          </a:p>
          <a:p>
            <a:pPr algn="l">
              <a:lnSpc>
                <a:spcPct val="150000"/>
              </a:lnSpc>
            </a:pPr>
            <a:r>
              <a:rPr lang="es-ES" sz="1600" dirty="0" smtClean="0">
                <a:solidFill>
                  <a:schemeClr val="tx1"/>
                </a:solidFill>
              </a:rPr>
              <a:t>El Pimiento del Piquillo de Lodosa es </a:t>
            </a:r>
            <a:r>
              <a:rPr lang="es-ES" sz="1600" dirty="0" smtClean="0">
                <a:solidFill>
                  <a:schemeClr val="tx1"/>
                </a:solidFill>
              </a:rPr>
              <a:t>una verdura procedente  </a:t>
            </a:r>
            <a:r>
              <a:rPr lang="es-ES" sz="1600" dirty="0" smtClean="0">
                <a:solidFill>
                  <a:schemeClr val="tx1"/>
                </a:solidFill>
              </a:rPr>
              <a:t>de la especie </a:t>
            </a:r>
            <a:r>
              <a:rPr lang="es-ES" sz="1600" dirty="0" err="1" smtClean="0">
                <a:solidFill>
                  <a:schemeClr val="tx1"/>
                </a:solidFill>
              </a:rPr>
              <a:t>Capsicum</a:t>
            </a:r>
            <a:r>
              <a:rPr lang="es-ES" sz="1600" dirty="0" smtClean="0">
                <a:solidFill>
                  <a:schemeClr val="tx1"/>
                </a:solidFill>
              </a:rPr>
              <a:t> </a:t>
            </a:r>
            <a:r>
              <a:rPr lang="es-ES" sz="1600" dirty="0" err="1" smtClean="0">
                <a:solidFill>
                  <a:schemeClr val="tx1"/>
                </a:solidFill>
              </a:rPr>
              <a:t>annuum</a:t>
            </a:r>
            <a:r>
              <a:rPr lang="es-ES" sz="1600" dirty="0" smtClean="0">
                <a:solidFill>
                  <a:schemeClr val="tx1"/>
                </a:solidFill>
              </a:rPr>
              <a:t> de </a:t>
            </a:r>
            <a:r>
              <a:rPr lang="es-ES" sz="1600" dirty="0" smtClean="0">
                <a:solidFill>
                  <a:schemeClr val="tx1"/>
                </a:solidFill>
              </a:rPr>
              <a:t>la variedad ’Piquillo</a:t>
            </a:r>
            <a:r>
              <a:rPr lang="es-ES" sz="1600" dirty="0" smtClean="0">
                <a:solidFill>
                  <a:schemeClr val="tx1"/>
                </a:solidFill>
              </a:rPr>
              <a:t>’.</a:t>
            </a:r>
            <a:endParaRPr lang="es-ES" sz="16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PRECIO:240g/1,80€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785926"/>
            <a:ext cx="405006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VINO JUMILLA CAÑO VIEJO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09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u="sng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 </a:t>
            </a: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Vino  de denominación de origen de Jumilla. Empresa creada en 1961. Sus niveles de producción de uva varía entre los cincuenta y setenta millones por año y unos volúmenes de elaboración de vinos de aproximadamente 40 millones de litros por campaña.</a:t>
            </a: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 1,50€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Adrian\Downloads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3006"/>
            <a:ext cx="3096344" cy="3540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Alcaparras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10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</a:t>
            </a: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>
              <a:lnSpc>
                <a:spcPct val="160000"/>
              </a:lnSpc>
            </a:pPr>
            <a:r>
              <a:rPr lang="es-ES" sz="1900" dirty="0" smtClean="0">
                <a:solidFill>
                  <a:schemeClr val="tx1"/>
                </a:solidFill>
              </a:rPr>
              <a:t>Arbusto originario de la región mediterránea, más conocido por sus capullos comestibles, las alcaparras, que normalmente se consumen encurtidas en las ensaladas .</a:t>
            </a:r>
            <a:endParaRPr lang="es-ES" sz="19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PESO: 220 GR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</a:t>
            </a:r>
            <a:r>
              <a:rPr lang="es-ES" sz="1800" b="1" dirty="0" smtClean="0">
                <a:solidFill>
                  <a:schemeClr val="tx1"/>
                </a:solidFill>
              </a:rPr>
              <a:t>: </a:t>
            </a:r>
            <a:r>
              <a:rPr lang="es-ES" sz="1800" b="1" i="1" dirty="0" smtClean="0">
                <a:solidFill>
                  <a:schemeClr val="tx1"/>
                </a:solidFill>
              </a:rPr>
              <a:t>1,89 </a:t>
            </a:r>
            <a:r>
              <a:rPr lang="es-ES" sz="1800" b="1" i="1" dirty="0" smtClean="0">
                <a:solidFill>
                  <a:schemeClr val="tx1"/>
                </a:solidFill>
              </a:rPr>
              <a:t>€</a:t>
            </a:r>
            <a:endParaRPr lang="es-ES" sz="1800" i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5" name="4 Imagen" descr="çalcapaaaaa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714488"/>
            <a:ext cx="3071834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ALTRAMUCES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11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</a:t>
            </a: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Las altramuces son los frutos de una </a:t>
            </a:r>
            <a:r>
              <a:rPr lang="es-ES" sz="1800" dirty="0" smtClean="0">
                <a:solidFill>
                  <a:schemeClr val="tx1"/>
                </a:solidFill>
              </a:rPr>
              <a:t>legumbre </a:t>
            </a:r>
            <a:r>
              <a:rPr lang="es-ES" sz="1800" dirty="0" smtClean="0">
                <a:solidFill>
                  <a:schemeClr val="tx1"/>
                </a:solidFill>
              </a:rPr>
              <a:t>de la región mediterránea.</a:t>
            </a:r>
          </a:p>
          <a:p>
            <a:pPr algn="l"/>
            <a:r>
              <a:rPr lang="es-ES" sz="1800" dirty="0" smtClean="0">
                <a:solidFill>
                  <a:schemeClr val="tx1"/>
                </a:solidFill>
              </a:rPr>
              <a:t>Tiene un sabor neutro</a:t>
            </a:r>
            <a:r>
              <a:rPr lang="es-ES" sz="1800" dirty="0" smtClean="0">
                <a:solidFill>
                  <a:schemeClr val="tx1"/>
                </a:solidFill>
              </a:rPr>
              <a:t>, </a:t>
            </a:r>
            <a:r>
              <a:rPr lang="es-ES" sz="1800" dirty="0" smtClean="0">
                <a:solidFill>
                  <a:schemeClr val="tx1"/>
                </a:solidFill>
              </a:rPr>
              <a:t>ligeramente amargo, que combinan muy bien en platos de verduras.</a:t>
            </a: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PESO: 350 GR</a:t>
            </a:r>
            <a:endParaRPr lang="es-ES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 3.50€ 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PlumierA15-01\Downloads\IMG-20160310-WA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428736"/>
            <a:ext cx="2143140" cy="4535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ARROZ DE CALASPARRA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12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</a:t>
            </a: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700" dirty="0" smtClean="0">
                <a:solidFill>
                  <a:schemeClr val="tx1"/>
                </a:solidFill>
              </a:rPr>
              <a:t>Arroz con denominación de origen de </a:t>
            </a:r>
            <a:r>
              <a:rPr lang="es-ES" sz="1700" dirty="0" err="1" smtClean="0">
                <a:solidFill>
                  <a:schemeClr val="tx1"/>
                </a:solidFill>
              </a:rPr>
              <a:t>Calasparra</a:t>
            </a:r>
            <a:r>
              <a:rPr lang="es-ES" sz="1700" dirty="0" smtClean="0">
                <a:solidFill>
                  <a:schemeClr val="tx1"/>
                </a:solidFill>
              </a:rPr>
              <a:t> (</a:t>
            </a:r>
            <a:r>
              <a:rPr lang="es-ES" sz="1700" dirty="0" smtClean="0">
                <a:solidFill>
                  <a:schemeClr val="tx1"/>
                </a:solidFill>
              </a:rPr>
              <a:t>Murcia</a:t>
            </a:r>
            <a:r>
              <a:rPr lang="es-ES" sz="1700" dirty="0" smtClean="0">
                <a:solidFill>
                  <a:schemeClr val="tx1"/>
                </a:solidFill>
              </a:rPr>
              <a:t>)</a:t>
            </a:r>
            <a:r>
              <a:rPr lang="es-ES" sz="1700" dirty="0" smtClean="0">
                <a:solidFill>
                  <a:schemeClr val="tx1"/>
                </a:solidFill>
              </a:rPr>
              <a:t>.  </a:t>
            </a:r>
            <a:r>
              <a:rPr lang="es-ES" sz="1700" dirty="0" smtClean="0">
                <a:solidFill>
                  <a:schemeClr val="tx1"/>
                </a:solidFill>
              </a:rPr>
              <a:t>El agua utilizada es de elevada calidad (del río Segura y Mundo). Conservar en lugares frescos y secos.</a:t>
            </a:r>
            <a:endParaRPr lang="es-ES" sz="17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 2,99</a:t>
            </a:r>
            <a:r>
              <a:rPr lang="es-ES" sz="1800" b="1" dirty="0" smtClean="0">
                <a:solidFill>
                  <a:schemeClr val="tx1"/>
                </a:solidFill>
              </a:rPr>
              <a:t>€/ 1KG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PlumierA15-01\Desktop\cooperativa-del-campo-virgen-de-la-esperanza-arroz-integral-calasparra-ecologic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2285992"/>
            <a:ext cx="234336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 CORAZONES DE ALCACHOFAS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13 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</a:t>
            </a:r>
          </a:p>
          <a:p>
            <a:pPr algn="l"/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Producto alimentario típico murciano de muy buen sabor.</a:t>
            </a:r>
            <a:endParaRPr lang="es-ES" sz="18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smtClean="0">
                <a:solidFill>
                  <a:schemeClr val="tx1"/>
                </a:solidFill>
              </a:rPr>
              <a:t>PESO: 390 GR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 </a:t>
            </a:r>
            <a:r>
              <a:rPr lang="es-ES" sz="1800" b="1" dirty="0" smtClean="0">
                <a:solidFill>
                  <a:schemeClr val="tx1"/>
                </a:solidFill>
              </a:rPr>
              <a:t>2 €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www.super-market.es/WebRoot/StoreES/Shops/64167999/522D/A1CB/62A1/D6D3/C69C/C0A8/2971/7262/IMG_28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785926"/>
            <a:ext cx="2714644" cy="4069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ACEITUNAS ALIÑADAS MURCIANAS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14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</a:t>
            </a: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Las aceitunas aliñadas. El modo de </a:t>
            </a:r>
            <a:r>
              <a:rPr lang="es-ES" sz="1800" dirty="0" smtClean="0">
                <a:solidFill>
                  <a:schemeClr val="tx1"/>
                </a:solidFill>
              </a:rPr>
              <a:t>preparación </a:t>
            </a:r>
            <a:r>
              <a:rPr lang="es-ES" sz="1800" dirty="0" smtClean="0">
                <a:solidFill>
                  <a:schemeClr val="tx1"/>
                </a:solidFill>
              </a:rPr>
              <a:t>es elaborar una salmuera con abundante agua y sal y dejarlo varios </a:t>
            </a:r>
            <a:r>
              <a:rPr lang="es-ES" sz="1800" dirty="0" smtClean="0">
                <a:solidFill>
                  <a:schemeClr val="tx1"/>
                </a:solidFill>
              </a:rPr>
              <a:t>días</a:t>
            </a:r>
            <a:r>
              <a:rPr lang="es-ES" sz="1800" dirty="0" smtClean="0">
                <a:solidFill>
                  <a:schemeClr val="tx1"/>
                </a:solidFill>
              </a:rPr>
              <a:t>.</a:t>
            </a:r>
            <a:endParaRPr lang="es-ES" sz="16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PRECIO:2,30€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6" name="5 Imagen" descr="descar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928802"/>
            <a:ext cx="3214710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ESPÁRRAGOS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428736"/>
            <a:ext cx="4286248" cy="5000660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REF:15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</a:t>
            </a:r>
          </a:p>
          <a:p>
            <a:pPr algn="l"/>
            <a:r>
              <a:rPr lang="es-ES" sz="1900" dirty="0" smtClean="0">
                <a:solidFill>
                  <a:schemeClr val="tx1"/>
                </a:solidFill>
              </a:rPr>
              <a:t>Es una planta herbácea perenne de follaje muy ramificado y aspecto plumoso. Su cultivo dura bastante tiempo en el suelo, del orden de 8 a 10 años, desde el punto de vista de vida económica rentable incluye 3 tipos de espárragos:</a:t>
            </a:r>
          </a:p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Espárragos blancos extra</a:t>
            </a:r>
          </a:p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Espárragos cortos blancos extra</a:t>
            </a:r>
          </a:p>
          <a:p>
            <a:pPr algn="l"/>
            <a:r>
              <a:rPr lang="es-ES" sz="1600" dirty="0" smtClean="0">
                <a:solidFill>
                  <a:schemeClr val="tx1"/>
                </a:solidFill>
              </a:rPr>
              <a:t>Espárragos verdes trigueros primera 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 </a:t>
            </a:r>
            <a:r>
              <a:rPr lang="es-ES" sz="1800" dirty="0" smtClean="0">
                <a:solidFill>
                  <a:schemeClr val="tx1"/>
                </a:solidFill>
              </a:rPr>
              <a:t>blancos y </a:t>
            </a:r>
            <a:r>
              <a:rPr lang="es-ES" sz="1800" dirty="0" smtClean="0">
                <a:solidFill>
                  <a:schemeClr val="tx1"/>
                </a:solidFill>
              </a:rPr>
              <a:t>verdes: 1,60 €</a:t>
            </a:r>
            <a:endParaRPr lang="es-ES" sz="18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cortos </a:t>
            </a:r>
            <a:r>
              <a:rPr lang="es-ES" sz="1800" dirty="0" smtClean="0">
                <a:solidFill>
                  <a:schemeClr val="tx1"/>
                </a:solidFill>
              </a:rPr>
              <a:t>: 1,45 €</a:t>
            </a:r>
            <a:endParaRPr lang="es-ES" sz="18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11" name="10 Imagen" descr="art40051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1357298"/>
            <a:ext cx="3500462" cy="525069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ACEITUNAS VERDES PARTIDAS.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16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</a:t>
            </a: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Las aceitunas verdes partidas de mesa seleccionadas con todo el </a:t>
            </a:r>
            <a:r>
              <a:rPr lang="es-ES" sz="1800" dirty="0" smtClean="0">
                <a:solidFill>
                  <a:schemeClr val="tx1"/>
                </a:solidFill>
              </a:rPr>
              <a:t>s</a:t>
            </a:r>
            <a:r>
              <a:rPr lang="es-ES" sz="1800" dirty="0" smtClean="0">
                <a:solidFill>
                  <a:schemeClr val="tx1"/>
                </a:solidFill>
              </a:rPr>
              <a:t>abor </a:t>
            </a:r>
            <a:r>
              <a:rPr lang="es-ES" sz="1800" dirty="0" smtClean="0">
                <a:solidFill>
                  <a:schemeClr val="tx1"/>
                </a:solidFill>
              </a:rPr>
              <a:t>del </a:t>
            </a:r>
            <a:r>
              <a:rPr lang="es-ES" sz="1800" dirty="0" smtClean="0">
                <a:solidFill>
                  <a:schemeClr val="tx1"/>
                </a:solidFill>
              </a:rPr>
              <a:t>territorio</a:t>
            </a:r>
            <a:r>
              <a:rPr lang="es-ES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s-ES" sz="1800" dirty="0" smtClean="0">
                <a:solidFill>
                  <a:schemeClr val="tx1"/>
                </a:solidFill>
              </a:rPr>
              <a:t>La Aceituna Partida conserva la receta tradicional.</a:t>
            </a:r>
            <a:endParaRPr lang="es-ES" sz="18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 4EUROS / </a:t>
            </a:r>
            <a:r>
              <a:rPr lang="es-ES" sz="1800" b="1" dirty="0" smtClean="0">
                <a:solidFill>
                  <a:schemeClr val="tx1"/>
                </a:solidFill>
              </a:rPr>
              <a:t>1KG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6" name="5 Imagen" descr="DSC_01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126964" y="2198692"/>
            <a:ext cx="4532336" cy="29289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Queso de Murcia al vino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17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 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Es </a:t>
            </a:r>
            <a:r>
              <a:rPr lang="es-ES" sz="1800" dirty="0" smtClean="0">
                <a:solidFill>
                  <a:schemeClr val="tx1"/>
                </a:solidFill>
              </a:rPr>
              <a:t>un queso graso, de pasta pesada, lavada y no cocida. Tiene forma cilíndrica. La corteza resulta lisa, ligera y está lavado doblemente con vino tinto de la región. La masa es compacta de color blanco marfil, la textura cremosa y elástica</a:t>
            </a:r>
            <a:r>
              <a:rPr lang="es-ES" sz="18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PRECIO: </a:t>
            </a:r>
            <a:r>
              <a:rPr lang="es-ES" sz="1800" b="1" dirty="0" smtClean="0">
                <a:solidFill>
                  <a:schemeClr val="tx1"/>
                </a:solidFill>
              </a:rPr>
              <a:t>20.71</a:t>
            </a:r>
            <a:r>
              <a:rPr lang="es-ES" sz="1800" b="1" dirty="0" smtClean="0">
                <a:solidFill>
                  <a:schemeClr val="tx1"/>
                </a:solidFill>
              </a:rPr>
              <a:t>€/1 kg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1027" name="Picture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781874" y="1858345"/>
            <a:ext cx="3340986" cy="3340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ALIMENTACIÓN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BISUTERIA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PULSERA LAZO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18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</a:t>
            </a: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Pulsera con un lazo de metal color plateado.</a:t>
            </a: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Está disponible en los colores: Rosa y Azul.</a:t>
            </a:r>
            <a:endParaRPr lang="es-ES" sz="18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PRECIO:0.60€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2714620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ANILLO LAZO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19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</a:t>
            </a:r>
          </a:p>
          <a:p>
            <a:pPr algn="l"/>
            <a:endParaRPr lang="es-ES" sz="16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Anillo con un lazo de cinta.</a:t>
            </a:r>
          </a:p>
          <a:p>
            <a:pPr algn="l"/>
            <a:r>
              <a:rPr lang="es-ES" sz="1800" dirty="0" smtClean="0">
                <a:solidFill>
                  <a:schemeClr val="tx1"/>
                </a:solidFill>
              </a:rPr>
              <a:t>Disponible en los colores: Negro y Rosa.</a:t>
            </a: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 0.40€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571744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ARTESANIA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JABÓN ARTESANO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20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</a:t>
            </a: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Jabón  artesano para la  lavadora,  muy bueno para quitar las manchas difíciles.</a:t>
            </a:r>
          </a:p>
          <a:p>
            <a:pPr algn="l">
              <a:lnSpc>
                <a:spcPct val="150000"/>
              </a:lnSpc>
            </a:pPr>
            <a:endParaRPr lang="es-ES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 1€/ 1 litro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PlumierA15-01\Downloads\jabonnnnn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500174"/>
            <a:ext cx="321471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GARBANZOS MURCIANOS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01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 </a:t>
            </a: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Garbanzos típicos murcianos de la Virgen de la Fuensanta (patrona de Murcia)</a:t>
            </a:r>
          </a:p>
          <a:p>
            <a:pPr algn="l">
              <a:lnSpc>
                <a:spcPct val="150000"/>
              </a:lnSpc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 1,60/ 1KG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5926"/>
            <a:ext cx="228601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PIMENTÓN DULCE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0" y="1500174"/>
            <a:ext cx="4572000" cy="4500594"/>
          </a:xfrm>
        </p:spPr>
        <p:txBody>
          <a:bodyPr>
            <a:no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REF:02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 </a:t>
            </a:r>
          </a:p>
          <a:p>
            <a:pPr algn="l"/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El </a:t>
            </a:r>
            <a:r>
              <a:rPr lang="es-ES" sz="1800" dirty="0">
                <a:solidFill>
                  <a:schemeClr val="tx1"/>
                </a:solidFill>
              </a:rPr>
              <a:t>pimentón es un condimento en polvo 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>
                <a:solidFill>
                  <a:schemeClr val="tx1"/>
                </a:solidFill>
              </a:rPr>
              <a:t>y sabor característico obtenido a partir del secado y molido de determinadas variedades de pimientos rojos. Es ingrediente fundamental de platos </a:t>
            </a:r>
            <a:r>
              <a:rPr lang="es-ES" sz="1800" dirty="0" smtClean="0">
                <a:solidFill>
                  <a:schemeClr val="tx1"/>
                </a:solidFill>
              </a:rPr>
              <a:t>típicos murcianos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 0,90 </a:t>
            </a:r>
            <a:r>
              <a:rPr lang="es-ES" sz="1800" b="1" dirty="0" smtClean="0">
                <a:solidFill>
                  <a:schemeClr val="tx1"/>
                </a:solidFill>
              </a:rPr>
              <a:t>€ / 70 GR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E:\Downloads\IMG-20160228-WA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3116"/>
            <a:ext cx="2214546" cy="3286148"/>
          </a:xfrm>
          <a:prstGeom prst="rect">
            <a:avLst/>
          </a:prstGeom>
          <a:noFill/>
        </p:spPr>
      </p:pic>
      <p:pic>
        <p:nvPicPr>
          <p:cNvPr id="1032" name="Picture 8" descr="E:\Downloads\IMG-20160228-WA0005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2143116"/>
            <a:ext cx="214314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PATATAS FRITAS RUBIO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03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DESCRIPCIÓN: </a:t>
            </a: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Patatas fritas clásicas de Murcia. Fritas con cuidado en sartén y aceite de oliva, consiguiendo así una patata frita de lujo con un sabor de antaño.</a:t>
            </a: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Se puede escoger dos tipos de bolsas</a:t>
            </a:r>
            <a:endParaRPr lang="es-ES" sz="1800" dirty="0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  <a:latin typeface="+mj-lt"/>
              </a:rPr>
              <a:t>PRECIO: Pequeña 150g/0,95€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  <a:latin typeface="+mj-lt"/>
              </a:rPr>
              <a:t>Grande 320g/1,95€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  <a:latin typeface="+mj-lt"/>
              </a:rPr>
              <a:t>NO SE INCLUYEN GASTOS DE ENVÍO</a:t>
            </a:r>
            <a:endParaRPr lang="es-ES" sz="1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3" descr="J:\picasion.com_ae83ec1e8214568eabecd1c973b658f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2357430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ACEITE DE OLIVA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</a:t>
            </a:r>
            <a:r>
              <a:rPr lang="es-ES" sz="1800" b="1" dirty="0" smtClean="0">
                <a:solidFill>
                  <a:schemeClr val="tx1"/>
                </a:solidFill>
              </a:rPr>
              <a:t>: 04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</a:t>
            </a:r>
          </a:p>
          <a:p>
            <a:pPr algn="l">
              <a:lnSpc>
                <a:spcPct val="16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Aceite de oliva virgen extra de categoría superior. Obtenido directamente de aceitunas  murcianas y solo mediante procedimientos mecánicos.</a:t>
            </a:r>
            <a:endParaRPr lang="es-ES" sz="18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6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 20€/5 litros. 4€/ 1 litro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5" name="4 Imagen" descr="IMG-20160229-WA00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45662" y="2000240"/>
            <a:ext cx="2009193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ENSALADA MURCIANA CON ATÚN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REF: </a:t>
            </a:r>
            <a:r>
              <a:rPr lang="es-ES" sz="1800" b="1" dirty="0" smtClean="0">
                <a:solidFill>
                  <a:schemeClr val="tx1"/>
                </a:solidFill>
              </a:rPr>
              <a:t>05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 </a:t>
            </a:r>
          </a:p>
          <a:p>
            <a:pPr algn="l"/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Ensalada típica murciana con aceitunas verdes y negras , atún y tomate de pera.</a:t>
            </a: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PESO: 280 Gr.</a:t>
            </a:r>
            <a:endParaRPr lang="es-ES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  1.50€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Alumno\Escritorio\ensalada-pic-ni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07167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CALDO DE COCIDO MURCIANO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REF:06 </a:t>
            </a:r>
            <a:endParaRPr lang="es-ES" sz="1800" b="1" dirty="0" smtClean="0">
              <a:solidFill>
                <a:schemeClr val="tx1"/>
              </a:solidFill>
            </a:endParaRP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</a:t>
            </a:r>
          </a:p>
          <a:p>
            <a:pPr algn="l"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</a:rPr>
              <a:t>Es un caldo de cocido con verduras murcianas, que se utiliza para realizar el cocido murciano. </a:t>
            </a:r>
            <a:endParaRPr lang="es-ES" sz="16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  </a:t>
            </a:r>
            <a:r>
              <a:rPr lang="es-ES" sz="1800" dirty="0" smtClean="0">
                <a:solidFill>
                  <a:schemeClr val="tx1"/>
                </a:solidFill>
              </a:rPr>
              <a:t>1€ /1L</a:t>
            </a:r>
            <a:endParaRPr lang="es-ES" sz="18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6" name="5 Imagen" descr="IMG_20160302_1040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071678"/>
            <a:ext cx="4028503" cy="44730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1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MOJAMA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1928802"/>
            <a:ext cx="4286248" cy="45005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REF:</a:t>
            </a:r>
          </a:p>
          <a:p>
            <a:pPr algn="l"/>
            <a:endParaRPr lang="es-ES" sz="1800" b="1" dirty="0">
              <a:solidFill>
                <a:schemeClr val="tx1"/>
              </a:solidFill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</a:rPr>
              <a:t>DESCRIPCIÓN: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L a mojama es uno de los tesoros gastronómicos de la región de </a:t>
            </a:r>
            <a:r>
              <a:rPr lang="es-ES" sz="1800" b="1" dirty="0" err="1" smtClean="0">
                <a:solidFill>
                  <a:schemeClr val="tx1"/>
                </a:solidFill>
              </a:rPr>
              <a:t>murcía</a:t>
            </a:r>
            <a:r>
              <a:rPr lang="es-ES" sz="1800" b="1" dirty="0" smtClean="0">
                <a:solidFill>
                  <a:schemeClr val="tx1"/>
                </a:solidFill>
              </a:rPr>
              <a:t>. Llamamos mojama a las tiras de lomos de atún que han sido sometidos a un proceso de salazón y oreo.  </a:t>
            </a:r>
            <a:endParaRPr lang="es-ES" sz="16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s-ES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PESO: Trozos de 200g hasta medio kg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PRECIO:23.15 €/kg</a:t>
            </a:r>
          </a:p>
          <a:p>
            <a:pPr algn="l">
              <a:lnSpc>
                <a:spcPct val="150000"/>
              </a:lnSpc>
            </a:pPr>
            <a:r>
              <a:rPr lang="es-ES" sz="1800" b="1" dirty="0" smtClean="0">
                <a:solidFill>
                  <a:schemeClr val="tx1"/>
                </a:solidFill>
              </a:rPr>
              <a:t>NO SE INCLUYEN GASTOS DE ENVÍO</a:t>
            </a: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Alumno\Escritori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72290"/>
          </a:xfrm>
          <a:prstGeom prst="rect">
            <a:avLst/>
          </a:prstGeom>
          <a:noFill/>
        </p:spPr>
      </p:pic>
      <p:pic>
        <p:nvPicPr>
          <p:cNvPr id="4" name="Picture 2" descr="http://www.lafactoriadelmar.com/media/image/68S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5" y="1571612"/>
            <a:ext cx="4000528" cy="421484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286248" y="1428736"/>
            <a:ext cx="4572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REF</a:t>
            </a:r>
            <a:r>
              <a:rPr lang="es-ES" b="1" dirty="0" smtClean="0"/>
              <a:t>: 07</a:t>
            </a:r>
            <a:endParaRPr lang="es-ES" b="1" dirty="0" smtClean="0"/>
          </a:p>
          <a:p>
            <a:endParaRPr lang="es-ES" b="1" dirty="0" smtClean="0"/>
          </a:p>
          <a:p>
            <a:r>
              <a:rPr lang="es-ES" b="1" dirty="0" smtClean="0"/>
              <a:t>DESCRIPCIÓN: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L a mojama es uno de los tesoros gastronómicos de la región de Murcia. Llamamos mojama a las tiras de lomos de atún que han sido sometidos a un proceso de salazón y oreo.  </a:t>
            </a:r>
          </a:p>
          <a:p>
            <a:pPr>
              <a:lnSpc>
                <a:spcPct val="150000"/>
              </a:lnSpc>
            </a:pPr>
            <a:endParaRPr lang="es-ES" b="1" dirty="0" smtClean="0"/>
          </a:p>
          <a:p>
            <a:pPr>
              <a:lnSpc>
                <a:spcPct val="150000"/>
              </a:lnSpc>
            </a:pPr>
            <a:r>
              <a:rPr lang="es-ES" b="1" dirty="0" smtClean="0"/>
              <a:t>PESO: Trozos de 200g hasta 500 gr.</a:t>
            </a:r>
          </a:p>
          <a:p>
            <a:pPr>
              <a:lnSpc>
                <a:spcPct val="150000"/>
              </a:lnSpc>
            </a:pPr>
            <a:r>
              <a:rPr lang="es-ES" b="1" dirty="0" smtClean="0"/>
              <a:t>PRECIO: 23.15 €/kg</a:t>
            </a:r>
          </a:p>
          <a:p>
            <a:pPr>
              <a:lnSpc>
                <a:spcPct val="150000"/>
              </a:lnSpc>
            </a:pPr>
            <a:r>
              <a:rPr lang="es-ES" b="1" dirty="0" smtClean="0"/>
              <a:t>NO SE INCLUYEN GASTOS DE ENVÍO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 flipH="1">
            <a:off x="2071668" y="500042"/>
            <a:ext cx="400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MOJAMA</a:t>
            </a:r>
            <a:endParaRPr lang="es-ES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906</Words>
  <Application>Microsoft Office PowerPoint</Application>
  <PresentationFormat>Presentación en pantalla (4:3)</PresentationFormat>
  <Paragraphs>198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CATÁLOGO HUMAN ART </vt:lpstr>
      <vt:lpstr>ALIMENTACIÓN  </vt:lpstr>
      <vt:lpstr>GARBANZOS MURCIANOS</vt:lpstr>
      <vt:lpstr>PIMENTÓN DULCE </vt:lpstr>
      <vt:lpstr>PATATAS FRITAS RUBIO</vt:lpstr>
      <vt:lpstr>ACEITE DE OLIVA </vt:lpstr>
      <vt:lpstr>ENSALADA MURCIANA CON ATÚN </vt:lpstr>
      <vt:lpstr>CALDO DE COCIDO MURCIANO</vt:lpstr>
      <vt:lpstr>MOJAMA</vt:lpstr>
      <vt:lpstr>PIMIENTOS DEL PIQUILLO</vt:lpstr>
      <vt:lpstr>VINO JUMILLA CAÑO VIEJO</vt:lpstr>
      <vt:lpstr>Alcaparras </vt:lpstr>
      <vt:lpstr> ALTRAMUCES  </vt:lpstr>
      <vt:lpstr>ARROZ DE CALASPARRA </vt:lpstr>
      <vt:lpstr> CORAZONES DE ALCACHOFAS</vt:lpstr>
      <vt:lpstr>ACEITUNAS ALIÑADAS MURCIANAS</vt:lpstr>
      <vt:lpstr>ESPÁRRAGOS</vt:lpstr>
      <vt:lpstr>ACEITUNAS VERDES PARTIDAS.</vt:lpstr>
      <vt:lpstr>Queso de Murcia al vino  </vt:lpstr>
      <vt:lpstr>BISUTERIA  </vt:lpstr>
      <vt:lpstr>PULSERA LAZO </vt:lpstr>
      <vt:lpstr>ANILLO LAZO</vt:lpstr>
      <vt:lpstr>ARTESANIA  </vt:lpstr>
      <vt:lpstr>JABÓN ARTESANO</vt:lpstr>
    </vt:vector>
  </TitlesOfParts>
  <Company>CECI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PIMENTON DULCE</dc:title>
  <dc:creator>Alumno</dc:creator>
  <cp:lastModifiedBy>Alumno</cp:lastModifiedBy>
  <cp:revision>35</cp:revision>
  <dcterms:created xsi:type="dcterms:W3CDTF">2016-03-02T09:36:20Z</dcterms:created>
  <dcterms:modified xsi:type="dcterms:W3CDTF">2016-03-14T10:04:33Z</dcterms:modified>
</cp:coreProperties>
</file>