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69" r:id="rId5"/>
    <p:sldId id="270" r:id="rId6"/>
    <p:sldId id="268" r:id="rId7"/>
    <p:sldId id="271" r:id="rId8"/>
    <p:sldId id="272" r:id="rId9"/>
    <p:sldId id="279" r:id="rId10"/>
    <p:sldId id="280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60" r:id="rId20"/>
    <p:sldId id="282" r:id="rId21"/>
    <p:sldId id="275" r:id="rId22"/>
    <p:sldId id="276" r:id="rId23"/>
    <p:sldId id="277" r:id="rId24"/>
    <p:sldId id="261" r:id="rId25"/>
    <p:sldId id="273" r:id="rId26"/>
    <p:sldId id="278" r:id="rId27"/>
    <p:sldId id="262" r:id="rId28"/>
    <p:sldId id="267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9CA2-5B28-40FD-BE7C-6CCFE2A3A310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849A-3C49-4732-8AC3-5D87AF3138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9CA2-5B28-40FD-BE7C-6CCFE2A3A310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849A-3C49-4732-8AC3-5D87AF3138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9CA2-5B28-40FD-BE7C-6CCFE2A3A310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849A-3C49-4732-8AC3-5D87AF3138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9CA2-5B28-40FD-BE7C-6CCFE2A3A310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849A-3C49-4732-8AC3-5D87AF3138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9CA2-5B28-40FD-BE7C-6CCFE2A3A310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849A-3C49-4732-8AC3-5D87AF3138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9CA2-5B28-40FD-BE7C-6CCFE2A3A310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849A-3C49-4732-8AC3-5D87AF3138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9CA2-5B28-40FD-BE7C-6CCFE2A3A310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849A-3C49-4732-8AC3-5D87AF3138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9CA2-5B28-40FD-BE7C-6CCFE2A3A310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849A-3C49-4732-8AC3-5D87AF3138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9CA2-5B28-40FD-BE7C-6CCFE2A3A310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849A-3C49-4732-8AC3-5D87AF3138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9CA2-5B28-40FD-BE7C-6CCFE2A3A310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849A-3C49-4732-8AC3-5D87AF3138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9CA2-5B28-40FD-BE7C-6CCFE2A3A310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849A-3C49-4732-8AC3-5D87AF3138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C9CA2-5B28-40FD-BE7C-6CCFE2A3A310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1849A-3C49-4732-8AC3-5D87AF3138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Catálogo alfa </a:t>
            </a:r>
            <a:r>
              <a:rPr lang="es-ES" sz="5400" dirty="0" err="1" smtClean="0">
                <a:solidFill>
                  <a:schemeClr val="bg1"/>
                </a:solidFill>
                <a:latin typeface="Algerian" pitchFamily="82" charset="0"/>
              </a:rPr>
              <a:t>wolves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3" name="Picture 2" descr="C:\Users\PlumierA15-01\Desktop\Captur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1500174"/>
            <a:ext cx="4482758" cy="4457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Pimientos de piquillo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REF: 08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Descripción:</a:t>
            </a: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1600" dirty="0" smtClean="0">
                <a:solidFill>
                  <a:schemeClr val="bg1"/>
                </a:solidFill>
                <a:latin typeface="Algerian" pitchFamily="82" charset="0"/>
              </a:rPr>
              <a:t>deliciosos pimientos de piquillo procedentes de Murcia envasados al vacio.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Peso: 260gr</a:t>
            </a: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PRECIO: 0’50€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AutoShape 2" descr="https://encrypted-tbn3.gstatic.com/images?q=tbn:ANd9GcRecpfyaygG6xEG4ZNh1IPWyvwKhbcDOpxQpegTCgESxzHjtMB_Y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https://encrypted-tbn3.gstatic.com/images?q=tbn:ANd9GcRecpfyaygG6xEG4ZNh1IPWyvwKhbcDOpxQpegTCgESxzHjtMB_Y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2288293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limón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ES" sz="2200" dirty="0" smtClean="0">
                <a:solidFill>
                  <a:schemeClr val="bg1"/>
                </a:solidFill>
                <a:latin typeface="Algerian" pitchFamily="82" charset="0"/>
              </a:rPr>
              <a:t>REF:</a:t>
            </a:r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  09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200" dirty="0" smtClean="0">
                <a:solidFill>
                  <a:schemeClr val="bg1"/>
                </a:solidFill>
                <a:latin typeface="Algerian" pitchFamily="82" charset="0"/>
              </a:rPr>
              <a:t>Descripción: </a:t>
            </a: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>
              <a:lnSpc>
                <a:spcPct val="170000"/>
              </a:lnSpc>
            </a:pPr>
            <a:r>
              <a:rPr lang="es-ES" sz="1900" dirty="0" smtClean="0">
                <a:solidFill>
                  <a:schemeClr val="bg1"/>
                </a:solidFill>
                <a:latin typeface="Algerian" pitchFamily="82" charset="0"/>
              </a:rPr>
              <a:t>limones  ecológicos de huerta murciana, con mucho sabor para todo tipo de comidas.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PRECIO: 1€/kl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5" name="4 Imagen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85926"/>
            <a:ext cx="3500462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Tomate de pera en conserva 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REF: 10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Descripción: </a:t>
            </a: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>
              <a:lnSpc>
                <a:spcPct val="150000"/>
              </a:lnSpc>
            </a:pPr>
            <a:r>
              <a:rPr lang="es-ES" sz="1600" dirty="0" smtClean="0">
                <a:solidFill>
                  <a:schemeClr val="bg1"/>
                </a:solidFill>
                <a:latin typeface="Algerian" pitchFamily="82" charset="0"/>
              </a:rPr>
              <a:t>tomate de pera pelado cultivado en Murcia, contiene tomate y agua  </a:t>
            </a:r>
            <a:endParaRPr lang="es-ES" sz="16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Peso neto: 390gr</a:t>
            </a: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Peso escurrido: 240gr</a:t>
            </a: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PRECIO:0,50€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5" name="4 Imagen" descr="IMG_20160226_1041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071678"/>
            <a:ext cx="3571900" cy="39613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morcón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REF: 11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</a:rPr>
              <a:t>Descripción: </a:t>
            </a:r>
          </a:p>
          <a:p>
            <a:pPr algn="l"/>
            <a:endParaRPr lang="es-ES" sz="2000" dirty="0" smtClean="0">
              <a:solidFill>
                <a:schemeClr val="bg1">
                  <a:lumMod val="95000"/>
                </a:schemeClr>
              </a:solidFill>
              <a:latin typeface="Algerian" pitchFamily="82" charset="0"/>
            </a:endParaRPr>
          </a:p>
          <a:p>
            <a:pPr algn="l">
              <a:lnSpc>
                <a:spcPct val="160000"/>
              </a:lnSpc>
            </a:pPr>
            <a:r>
              <a:rPr lang="es-ES" sz="1700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</a:rPr>
              <a:t>Para elaborar este producto se utiliza la cabecera de lomo ibérico troceado y se adoba con pimentón, sal, ajo y algo de orégano. </a:t>
            </a:r>
            <a:endParaRPr lang="es-ES" sz="17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200" dirty="0" smtClean="0">
                <a:solidFill>
                  <a:schemeClr val="bg1"/>
                </a:solidFill>
                <a:latin typeface="Algerian" pitchFamily="82" charset="0"/>
              </a:rPr>
              <a:t>PRECIO:6.00€/kg ( </a:t>
            </a:r>
            <a:r>
              <a:rPr lang="es-ES" sz="1700" dirty="0" smtClean="0">
                <a:solidFill>
                  <a:schemeClr val="bg1"/>
                </a:solidFill>
                <a:latin typeface="+mj-lt"/>
              </a:rPr>
              <a:t>puedes solicitar trozos desde 200 gr hasta 1 kg)</a:t>
            </a:r>
            <a:endParaRPr lang="es-ES" sz="17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2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2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2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074" name="AutoShape 2" descr="Mostrando Screenshot_2016-02-26-07-20-16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6" name="AutoShape 4" descr="Mostrando Screenshot_2016-02-26-07-20-16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8" name="AutoShape 6" descr="Mostrando Screenshot_2016-02-26-07-20-16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Picture 2" descr="Your image is loading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292893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Banderillas Picantes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s-ES" sz="8000" dirty="0" smtClean="0">
                <a:solidFill>
                  <a:schemeClr val="bg1"/>
                </a:solidFill>
                <a:latin typeface="Algerian" pitchFamily="82" charset="0"/>
              </a:rPr>
              <a:t>REF: 12</a:t>
            </a:r>
          </a:p>
          <a:p>
            <a:pPr algn="l"/>
            <a:endParaRPr lang="es-ES" sz="8000" u="sng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8000" dirty="0" smtClean="0">
                <a:solidFill>
                  <a:schemeClr val="bg1"/>
                </a:solidFill>
                <a:latin typeface="Algerian" pitchFamily="82" charset="0"/>
              </a:rPr>
              <a:t>Descripción: </a:t>
            </a:r>
          </a:p>
          <a:p>
            <a:pPr algn="l"/>
            <a:endParaRPr lang="es-ES" sz="5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>
              <a:lnSpc>
                <a:spcPct val="170000"/>
              </a:lnSpc>
            </a:pPr>
            <a:r>
              <a:rPr lang="es-ES" sz="4900" dirty="0" smtClean="0">
                <a:solidFill>
                  <a:schemeClr val="bg1"/>
                </a:solidFill>
                <a:latin typeface="Algerian" pitchFamily="82" charset="0"/>
              </a:rPr>
              <a:t>Las banderillas son unos encurtidos, insertados en un palillo largo de unos 10cm</a:t>
            </a:r>
          </a:p>
          <a:p>
            <a:pPr algn="l">
              <a:lnSpc>
                <a:spcPct val="170000"/>
              </a:lnSpc>
            </a:pPr>
            <a:r>
              <a:rPr lang="es-ES" sz="49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endParaRPr lang="es-ES" sz="4900" u="sng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>
              <a:lnSpc>
                <a:spcPct val="170000"/>
              </a:lnSpc>
            </a:pPr>
            <a:r>
              <a:rPr lang="es-ES" sz="4900" dirty="0" smtClean="0">
                <a:solidFill>
                  <a:schemeClr val="bg1"/>
                </a:solidFill>
                <a:latin typeface="Algerian" pitchFamily="82" charset="0"/>
              </a:rPr>
              <a:t>la característica de las banderillas , es la mezcla del sabor ácido del encurtido y el de ligeramente picante de la guindilla.</a:t>
            </a:r>
          </a:p>
          <a:p>
            <a:pPr algn="l"/>
            <a:endParaRPr lang="es-ES" sz="2000" u="sng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u="sng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u="sng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u="sng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8000" dirty="0" smtClean="0">
                <a:solidFill>
                  <a:schemeClr val="bg1"/>
                </a:solidFill>
                <a:latin typeface="Algerian" pitchFamily="82" charset="0"/>
              </a:rPr>
              <a:t>PESO: 340gr</a:t>
            </a:r>
          </a:p>
          <a:p>
            <a:pPr algn="l"/>
            <a:r>
              <a:rPr lang="es-ES" sz="8000" dirty="0" smtClean="0">
                <a:solidFill>
                  <a:schemeClr val="bg1"/>
                </a:solidFill>
                <a:latin typeface="Algerian" pitchFamily="82" charset="0"/>
              </a:rPr>
              <a:t>PRECIO: 1.35€</a:t>
            </a:r>
          </a:p>
          <a:p>
            <a:pPr algn="l"/>
            <a:endParaRPr lang="es-ES" sz="8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8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8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6" name="5 Imagen" descr="banderilla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1500174"/>
            <a:ext cx="2928958" cy="51205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FRITADA 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500174"/>
            <a:ext cx="4429156" cy="462598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REF: 13</a:t>
            </a:r>
          </a:p>
          <a:p>
            <a:endParaRPr lang="es-ES" sz="3600" dirty="0" smtClean="0">
              <a:solidFill>
                <a:schemeClr val="bg1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Descripción:</a:t>
            </a:r>
          </a:p>
          <a:p>
            <a:pPr>
              <a:buNone/>
            </a:pPr>
            <a:endParaRPr lang="es-ES" sz="3600" dirty="0" smtClean="0">
              <a:solidFill>
                <a:schemeClr val="bg1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s-ES" sz="2900" dirty="0" smtClean="0">
                <a:solidFill>
                  <a:schemeClr val="bg1"/>
                </a:solidFill>
                <a:latin typeface="Algerian" pitchFamily="82" charset="0"/>
              </a:rPr>
              <a:t>      Es pisto, los ingredientes son hortalizas típicas murcianas</a:t>
            </a:r>
          </a:p>
          <a:p>
            <a:pPr>
              <a:buNone/>
            </a:pPr>
            <a:r>
              <a:rPr lang="es-ES" sz="2900" dirty="0" smtClean="0">
                <a:solidFill>
                  <a:schemeClr val="bg1"/>
                </a:solidFill>
                <a:latin typeface="Algerian" pitchFamily="82" charset="0"/>
              </a:rPr>
              <a:t>      (tomates, berenjenas, calabacines, cebolla y pimientos)</a:t>
            </a:r>
          </a:p>
          <a:p>
            <a:endParaRPr lang="es-ES" sz="3600" dirty="0" smtClean="0">
              <a:solidFill>
                <a:schemeClr val="bg1"/>
              </a:solidFill>
              <a:latin typeface="Algerian" pitchFamily="82" charset="0"/>
            </a:endParaRPr>
          </a:p>
          <a:p>
            <a:endParaRPr lang="es-ES" sz="3600" dirty="0" smtClean="0">
              <a:solidFill>
                <a:schemeClr val="bg1"/>
              </a:solidFill>
              <a:latin typeface="Algerian" pitchFamily="82" charset="0"/>
            </a:endParaRPr>
          </a:p>
          <a:p>
            <a:endParaRPr lang="es-ES" sz="36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just">
              <a:buNone/>
            </a:pPr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Peso: 420gr</a:t>
            </a:r>
          </a:p>
          <a:p>
            <a:pPr>
              <a:buNone/>
            </a:pPr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PRECIO:1,25€</a:t>
            </a:r>
          </a:p>
          <a:p>
            <a:endParaRPr lang="es-ES" sz="3600" dirty="0" smtClean="0">
              <a:solidFill>
                <a:schemeClr val="bg1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</a:p>
          <a:p>
            <a:endParaRPr lang="es-ES" sz="3600" dirty="0" smtClean="0">
              <a:solidFill>
                <a:schemeClr val="bg1"/>
              </a:solidFill>
              <a:latin typeface="Algerian" pitchFamily="82" charset="0"/>
            </a:endParaRPr>
          </a:p>
          <a:p>
            <a:endParaRPr lang="es-ES" dirty="0"/>
          </a:p>
        </p:txBody>
      </p:sp>
      <p:pic>
        <p:nvPicPr>
          <p:cNvPr id="1026" name="Picture 2" descr="Your image is loading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3286148" cy="443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Salchicha seca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s-ES" sz="2900" dirty="0" smtClean="0">
                <a:solidFill>
                  <a:schemeClr val="bg1"/>
                </a:solidFill>
                <a:latin typeface="Algerian" pitchFamily="82" charset="0"/>
              </a:rPr>
              <a:t>REF: 14</a:t>
            </a:r>
          </a:p>
          <a:p>
            <a:pPr algn="l"/>
            <a:endParaRPr lang="es-ES" sz="29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900" dirty="0" smtClean="0">
                <a:solidFill>
                  <a:schemeClr val="bg1"/>
                </a:solidFill>
                <a:latin typeface="Algerian" pitchFamily="82" charset="0"/>
              </a:rPr>
              <a:t>Descripción:</a:t>
            </a:r>
            <a:r>
              <a:rPr lang="es-ES" sz="2900" dirty="0" smtClean="0"/>
              <a:t> </a:t>
            </a:r>
          </a:p>
          <a:p>
            <a:pPr algn="l"/>
            <a:endParaRPr lang="es-ES" sz="1600" dirty="0" smtClean="0">
              <a:solidFill>
                <a:schemeClr val="bg1">
                  <a:lumMod val="95000"/>
                </a:schemeClr>
              </a:solidFill>
              <a:latin typeface="Algerian" pitchFamily="82" charset="0"/>
            </a:endParaRPr>
          </a:p>
          <a:p>
            <a:pPr algn="l">
              <a:lnSpc>
                <a:spcPct val="170000"/>
              </a:lnSpc>
            </a:pPr>
            <a:r>
              <a:rPr lang="es-ES" sz="2100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</a:rPr>
              <a:t>En la Región de Murcia es un típico aperitivo el comer un suculento plato de salchicha seca junto a un buen trozo de queso, es una delicia para nuestro paladar que no puedes dejar de probar. 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900" dirty="0" smtClean="0">
                <a:solidFill>
                  <a:schemeClr val="bg1"/>
                </a:solidFill>
                <a:latin typeface="Algerian" pitchFamily="82" charset="0"/>
              </a:rPr>
              <a:t>PRECIO:2.70€/kg </a:t>
            </a:r>
            <a:r>
              <a:rPr lang="es-ES" sz="2900" dirty="0" smtClean="0">
                <a:solidFill>
                  <a:schemeClr val="bg1"/>
                </a:solidFill>
                <a:latin typeface="+mj-lt"/>
              </a:rPr>
              <a:t>( se puede pedir desde 200gr hasta 1kg)</a:t>
            </a:r>
          </a:p>
          <a:p>
            <a:pPr algn="l"/>
            <a:endParaRPr lang="es-ES" sz="29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9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9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074" name="AutoShape 2" descr="Mostrando Screenshot_2016-02-26-07-20-16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6" name="AutoShape 4" descr="Mostrando Screenshot_2016-02-26-07-20-16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8" name="AutoShape 6" descr="Mostrando Screenshot_2016-02-26-07-20-16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Picture 2" descr="Your image is loading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321469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Zarangollo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/>
          </a:bodyPr>
          <a:lstStyle/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REF: 15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Descripción:</a:t>
            </a:r>
          </a:p>
          <a:p>
            <a:pPr algn="l">
              <a:lnSpc>
                <a:spcPct val="150000"/>
              </a:lnSpc>
            </a:pPr>
            <a:r>
              <a:rPr lang="es-ES" sz="1600" dirty="0" smtClean="0">
                <a:solidFill>
                  <a:schemeClr val="bg1"/>
                </a:solidFill>
                <a:latin typeface="Algerian" pitchFamily="82" charset="0"/>
              </a:rPr>
              <a:t>plato típico de Murcia, con un sabor excelente.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PRECIO:1.60€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5" name="4 Imagen" descr="picasion.com_b085a31a536c2c05f8e119b4d68aeeb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857364"/>
            <a:ext cx="3214710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Crema de calabacín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REF: 16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Descripción: </a:t>
            </a: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>
              <a:lnSpc>
                <a:spcPct val="150000"/>
              </a:lnSpc>
            </a:pPr>
            <a:r>
              <a:rPr lang="es-ES" sz="1600" dirty="0" smtClean="0">
                <a:solidFill>
                  <a:schemeClr val="bg1"/>
                </a:solidFill>
                <a:latin typeface="Algerian" pitchFamily="82" charset="0"/>
              </a:rPr>
              <a:t>El calabacín  es un producto típico  murciano .Es un ingrediente muy beneficioso y sabroso.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Peso: 345gr</a:t>
            </a: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PRECIO:1,20€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2050" name="Picture 2" descr="C:\Users\PlumierA15-01\Downloads\picasion.com_20626b20d67d499022c39f9401caa6b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285750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470025"/>
          </a:xfrm>
        </p:spPr>
        <p:txBody>
          <a:bodyPr>
            <a:normAutofit/>
          </a:bodyPr>
          <a:lstStyle/>
          <a:p>
            <a:r>
              <a:rPr lang="es-ES" sz="5400" dirty="0" err="1" smtClean="0">
                <a:solidFill>
                  <a:schemeClr val="bg1"/>
                </a:solidFill>
                <a:latin typeface="Algerian" pitchFamily="82" charset="0"/>
              </a:rPr>
              <a:t>bisuteria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470025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Alimentación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Pulsera espiral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/>
          </a:bodyPr>
          <a:lstStyle/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REF:  17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Descripción: </a:t>
            </a:r>
          </a:p>
          <a:p>
            <a:pPr algn="l">
              <a:lnSpc>
                <a:spcPct val="150000"/>
              </a:lnSpc>
            </a:pPr>
            <a:r>
              <a:rPr lang="es-ES" sz="1600" dirty="0" smtClean="0">
                <a:solidFill>
                  <a:schemeClr val="bg1"/>
                </a:solidFill>
                <a:latin typeface="Algerian" pitchFamily="82" charset="0"/>
              </a:rPr>
              <a:t>pulsera hecha a mano de cuerda; en todos los colores para mujeres y hombres </a:t>
            </a:r>
            <a:endParaRPr lang="es-ES" sz="16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PRECIO: 0,50€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6" name="5 Imagen" descr="pulsera espir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1928802"/>
            <a:ext cx="2586024" cy="43100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ES" sz="5400" smtClean="0">
                <a:solidFill>
                  <a:schemeClr val="bg1"/>
                </a:solidFill>
                <a:latin typeface="Algerian" pitchFamily="82" charset="0"/>
              </a:rPr>
              <a:t>Pulsera infinito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/>
          </a:bodyPr>
          <a:lstStyle/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REF: 18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Descripción:</a:t>
            </a: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>
              <a:lnSpc>
                <a:spcPct val="150000"/>
              </a:lnSpc>
            </a:pPr>
            <a:r>
              <a:rPr lang="es-ES" sz="1600" dirty="0" smtClean="0">
                <a:solidFill>
                  <a:schemeClr val="bg1"/>
                </a:solidFill>
                <a:latin typeface="Algerian" pitchFamily="82" charset="0"/>
              </a:rPr>
              <a:t>Pulseras de colores con símbolo de infinito en la mitad.</a:t>
            </a:r>
            <a:endParaRPr lang="es-ES" sz="16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PRECIO: 1€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4" name="Picture 2" descr="C:\Users\PlumierA15-01\Downloads\IMG-20160225-WA0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857364"/>
            <a:ext cx="2857507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Pulsera colores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/>
          </a:bodyPr>
          <a:lstStyle/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REF: 19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Descripción:</a:t>
            </a: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bg1"/>
                </a:solidFill>
                <a:latin typeface="Algerian" pitchFamily="82" charset="0"/>
              </a:rPr>
              <a:t>Pulseras de cuero de colores. (color a elegir)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PRECIO: 1€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5" name="Picture 3" descr="C:\Users\PlumierA15-01\Downloads\IMG-20160225-WA0031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857364"/>
            <a:ext cx="2652122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PULSERA DE CUERDA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ES" sz="2900" dirty="0" smtClean="0">
                <a:solidFill>
                  <a:schemeClr val="bg1"/>
                </a:solidFill>
                <a:latin typeface="Algerian" pitchFamily="82" charset="0"/>
              </a:rPr>
              <a:t>REF: 20</a:t>
            </a:r>
          </a:p>
          <a:p>
            <a:pPr algn="l"/>
            <a:endParaRPr lang="es-ES" sz="29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900" dirty="0" smtClean="0">
                <a:solidFill>
                  <a:schemeClr val="bg1"/>
                </a:solidFill>
                <a:latin typeface="Algerian" pitchFamily="82" charset="0"/>
              </a:rPr>
              <a:t>Descripción: 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>
              <a:lnSpc>
                <a:spcPct val="170000"/>
              </a:lnSpc>
            </a:pPr>
            <a:r>
              <a:rPr lang="es-ES" sz="1900" dirty="0" smtClean="0">
                <a:solidFill>
                  <a:schemeClr val="bg1"/>
                </a:solidFill>
                <a:latin typeface="Algerian" pitchFamily="82" charset="0"/>
              </a:rPr>
              <a:t>Es una pulsera fabricada a mano por nosotros con cuerda. Puede elegir entre 6 colores distintos: azul eléctrico, azul verdoso,  naranja fosforescente, amarillo fosforescente, granate  y fucsia.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900" dirty="0" smtClean="0">
                <a:solidFill>
                  <a:schemeClr val="bg1"/>
                </a:solidFill>
                <a:latin typeface="Algerian" pitchFamily="82" charset="0"/>
              </a:rPr>
              <a:t>PRECIO: 0.40 €</a:t>
            </a:r>
          </a:p>
          <a:p>
            <a:pPr algn="l"/>
            <a:endParaRPr lang="es-ES" sz="29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9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9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4" name="Picture 2" descr="G:\Administrativo\pulseras cuerd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178626" y="2250276"/>
            <a:ext cx="428627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470025"/>
          </a:xfrm>
        </p:spPr>
        <p:txBody>
          <a:bodyPr>
            <a:normAutofit/>
          </a:bodyPr>
          <a:lstStyle/>
          <a:p>
            <a:r>
              <a:rPr lang="es-ES" sz="5400" dirty="0" err="1" smtClean="0">
                <a:solidFill>
                  <a:schemeClr val="bg1"/>
                </a:solidFill>
                <a:latin typeface="Algerian" pitchFamily="82" charset="0"/>
              </a:rPr>
              <a:t>artesania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Pendiente plumas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REF: 21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Descripción: </a:t>
            </a: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>
              <a:lnSpc>
                <a:spcPct val="160000"/>
              </a:lnSpc>
            </a:pPr>
            <a:r>
              <a:rPr lang="es-ES" sz="1600" dirty="0" smtClean="0">
                <a:solidFill>
                  <a:schemeClr val="bg1"/>
                </a:solidFill>
                <a:latin typeface="Algerian" pitchFamily="82" charset="0"/>
              </a:rPr>
              <a:t>Pendiente de plumas, hecho a mano, originales y de varios colores.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PRECIO: 1€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4" name="Picture 2" descr="C:\Users\PlumierA15-01\Desktop\unname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500174"/>
            <a:ext cx="2257425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PULSERAS DE BOTONOS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REF: 22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Descripción:</a:t>
            </a: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>
              <a:lnSpc>
                <a:spcPct val="150000"/>
              </a:lnSpc>
            </a:pPr>
            <a:r>
              <a:rPr lang="es-ES" sz="1600" dirty="0" smtClean="0">
                <a:solidFill>
                  <a:schemeClr val="bg1"/>
                </a:solidFill>
                <a:latin typeface="Algerian" pitchFamily="82" charset="0"/>
              </a:rPr>
              <a:t>PULSERAS DE BOTONES hechas a mano , originales y muy bonitas.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PRECIO:  1,00</a:t>
            </a:r>
            <a:endParaRPr lang="es-ES" sz="2000" u="sng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4" name="Picture 2" descr="Picasion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470025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textil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Emoticono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s-ES" sz="4200" dirty="0" smtClean="0">
                <a:solidFill>
                  <a:schemeClr val="bg1"/>
                </a:solidFill>
                <a:latin typeface="Algerian" pitchFamily="82" charset="0"/>
              </a:rPr>
              <a:t>REF: 23</a:t>
            </a:r>
          </a:p>
          <a:p>
            <a:pPr algn="l"/>
            <a:endParaRPr lang="es-ES" sz="42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4200" dirty="0" smtClean="0">
                <a:solidFill>
                  <a:schemeClr val="bg1"/>
                </a:solidFill>
                <a:latin typeface="Algerian" pitchFamily="82" charset="0"/>
              </a:rPr>
              <a:t>Descripción: </a:t>
            </a:r>
          </a:p>
          <a:p>
            <a:pPr algn="l"/>
            <a:endParaRPr lang="es-ES" sz="24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>
              <a:lnSpc>
                <a:spcPct val="170000"/>
              </a:lnSpc>
            </a:pPr>
            <a:r>
              <a:rPr lang="es-ES" sz="3400" dirty="0" smtClean="0">
                <a:solidFill>
                  <a:schemeClr val="bg1"/>
                </a:solidFill>
                <a:latin typeface="Algerian" pitchFamily="82" charset="0"/>
              </a:rPr>
              <a:t>COJIN HECHO A MANO CON FORMA DE EMOTICONO DEL WHATSAPP, SE USA PARA APOYAR COMODAMENTE ALGUNA PARTE DE NUESTRO CUERPO. </a:t>
            </a:r>
          </a:p>
          <a:p>
            <a:pPr algn="l"/>
            <a:endParaRPr lang="es-ES" sz="34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3400" dirty="0" smtClean="0">
                <a:solidFill>
                  <a:schemeClr val="bg1"/>
                </a:solidFill>
                <a:latin typeface="Algerian" pitchFamily="82" charset="0"/>
              </a:rPr>
              <a:t> DIAMETRO 50 CM</a:t>
            </a:r>
          </a:p>
          <a:p>
            <a:pPr algn="l"/>
            <a:endParaRPr lang="es-ES" sz="24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4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4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4200" dirty="0" smtClean="0">
                <a:solidFill>
                  <a:schemeClr val="bg1"/>
                </a:solidFill>
                <a:latin typeface="Algerian" pitchFamily="82" charset="0"/>
              </a:rPr>
              <a:t>PRECIO: 3,95€</a:t>
            </a:r>
          </a:p>
          <a:p>
            <a:pPr algn="l"/>
            <a:endParaRPr lang="es-ES" sz="42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42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42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6" name="Picture 2" descr="Picasion.Co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428736"/>
            <a:ext cx="2928958" cy="4456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alcaparras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REF: 01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Descripción: </a:t>
            </a:r>
          </a:p>
          <a:p>
            <a:pPr algn="l">
              <a:lnSpc>
                <a:spcPct val="150000"/>
              </a:lnSpc>
            </a:pPr>
            <a:r>
              <a:rPr lang="es-ES" sz="1700" dirty="0" smtClean="0">
                <a:solidFill>
                  <a:schemeClr val="bg1"/>
                </a:solidFill>
                <a:latin typeface="Algerian" pitchFamily="82" charset="0"/>
                <a:cs typeface="Arial" pitchFamily="34" charset="0"/>
              </a:rPr>
              <a:t>Las alcaparras provienen de un arbusto </a:t>
            </a:r>
            <a:r>
              <a:rPr lang="es-ES" sz="1700" dirty="0" err="1" smtClean="0">
                <a:solidFill>
                  <a:schemeClr val="bg1"/>
                </a:solidFill>
                <a:latin typeface="Algerian" pitchFamily="82" charset="0"/>
                <a:cs typeface="Arial" pitchFamily="34" charset="0"/>
              </a:rPr>
              <a:t>semileñoso</a:t>
            </a:r>
            <a:r>
              <a:rPr lang="es-ES" sz="1700" dirty="0" smtClean="0">
                <a:solidFill>
                  <a:schemeClr val="bg1"/>
                </a:solidFill>
                <a:latin typeface="Algerian" pitchFamily="82" charset="0"/>
                <a:cs typeface="Arial" pitchFamily="34" charset="0"/>
              </a:rPr>
              <a:t> y </a:t>
            </a:r>
            <a:r>
              <a:rPr lang="es-ES" sz="1700" dirty="0" smtClean="0">
                <a:solidFill>
                  <a:schemeClr val="bg1"/>
                </a:solidFill>
                <a:latin typeface="Algerian" pitchFamily="82" charset="0"/>
              </a:rPr>
              <a:t>son perfectas para el aperitivo o las ensaladas murcianas.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PRECIO: 1.09€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7" name="Picture 3" descr="C:\Users\PlumierA15-01\Desktop\IMG-20160226-WA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928803"/>
            <a:ext cx="3714775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Mermelada murciana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43438" y="1714488"/>
            <a:ext cx="4500562" cy="4643470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REF: 02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Descripción: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>
              <a:lnSpc>
                <a:spcPct val="150000"/>
              </a:lnSpc>
            </a:pPr>
            <a:r>
              <a:rPr lang="es-ES" sz="1600" dirty="0" smtClean="0">
                <a:solidFill>
                  <a:schemeClr val="bg1"/>
                </a:solidFill>
                <a:latin typeface="Algerian" pitchFamily="82" charset="0"/>
              </a:rPr>
              <a:t>Mermelada murciana, hecha en totana, sabores exóticos como pétalos de jazmín o de amapola. Disfruta de la gastronomía murciana en tu desayuno sin necesidad de salir de tu provincia.</a:t>
            </a: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PRECIO: 2’35 €/210 G</a:t>
            </a: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6" name="5 Imagen" descr="picasion.com_223e0ee64a68267fde496d6b74fbf3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071678"/>
            <a:ext cx="403899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143932" cy="1470025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Pimentón dulce murciano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0" y="1714488"/>
            <a:ext cx="4572000" cy="4714908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REF: 03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Descripción:</a:t>
            </a:r>
          </a:p>
          <a:p>
            <a:pPr algn="l"/>
            <a:endParaRPr lang="es-ES" sz="2000" u="sng" dirty="0">
              <a:solidFill>
                <a:schemeClr val="bg1"/>
              </a:solidFill>
              <a:latin typeface="Algerian" pitchFamily="82" charset="0"/>
            </a:endParaRPr>
          </a:p>
          <a:p>
            <a:pPr algn="l">
              <a:lnSpc>
                <a:spcPct val="150000"/>
              </a:lnSpc>
            </a:pPr>
            <a:r>
              <a:rPr lang="es-ES" sz="1600" dirty="0" smtClean="0">
                <a:solidFill>
                  <a:schemeClr val="bg1"/>
                </a:solidFill>
                <a:latin typeface="Algerian" pitchFamily="82" charset="0"/>
              </a:rPr>
              <a:t>Pimentón dulce hecho en totana, condimenta tus alimentos con esta deliciosa especia y dale un toque sureño a tus platos.</a:t>
            </a: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PRECIO: 1’24 €/75g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6" name="5 Imagen" descr="picasion.com_bdd675eb88ef03b24029b103751cc3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071678"/>
            <a:ext cx="3995001" cy="29677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Melocotón murciano 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 fontScale="77500" lnSpcReduction="20000"/>
          </a:bodyPr>
          <a:lstStyle/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400" dirty="0" smtClean="0">
                <a:solidFill>
                  <a:schemeClr val="bg1"/>
                </a:solidFill>
                <a:latin typeface="Algerian" pitchFamily="82" charset="0"/>
              </a:rPr>
              <a:t>REF: 04</a:t>
            </a:r>
          </a:p>
          <a:p>
            <a:pPr algn="l"/>
            <a:endParaRPr lang="es-ES" sz="24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400" dirty="0" smtClean="0">
                <a:solidFill>
                  <a:schemeClr val="bg1"/>
                </a:solidFill>
                <a:latin typeface="Algerian" pitchFamily="82" charset="0"/>
              </a:rPr>
              <a:t>Descripción:</a:t>
            </a: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>
              <a:lnSpc>
                <a:spcPct val="170000"/>
              </a:lnSpc>
            </a:pPr>
            <a:r>
              <a:rPr lang="es-ES" sz="1900" dirty="0" smtClean="0">
                <a:solidFill>
                  <a:schemeClr val="bg1"/>
                </a:solidFill>
                <a:latin typeface="Algerian" pitchFamily="82" charset="0"/>
              </a:rPr>
              <a:t>Lata de melocotón murciano que contiene melocotón, agua y azúcar </a:t>
            </a:r>
            <a:endParaRPr lang="es-ES" sz="19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16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Peso neto:840 </a:t>
            </a:r>
            <a:r>
              <a:rPr lang="es-ES" sz="2000" dirty="0" err="1" smtClean="0">
                <a:solidFill>
                  <a:schemeClr val="bg1"/>
                </a:solidFill>
                <a:latin typeface="Algerian" pitchFamily="82" charset="0"/>
              </a:rPr>
              <a:t>grs</a:t>
            </a:r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Peso escurrido: 480 </a:t>
            </a:r>
            <a:r>
              <a:rPr lang="es-ES" sz="2000" dirty="0" err="1" smtClean="0">
                <a:solidFill>
                  <a:schemeClr val="bg1"/>
                </a:solidFill>
                <a:latin typeface="Algerian" pitchFamily="82" charset="0"/>
              </a:rPr>
              <a:t>grs</a:t>
            </a:r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PRECIO:1.25€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5" name="4 Imagen" descr="IMG-20160226-WA0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571744"/>
            <a:ext cx="4000496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70441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Aceituna gordal rellena de pimiento natural.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" sz="2200" dirty="0" smtClean="0">
                <a:solidFill>
                  <a:schemeClr val="bg1"/>
                </a:solidFill>
                <a:latin typeface="Algerian" pitchFamily="82" charset="0"/>
              </a:rPr>
              <a:t>REF: 05</a:t>
            </a:r>
          </a:p>
          <a:p>
            <a:pPr algn="l"/>
            <a:endParaRPr lang="es-ES" sz="22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200" dirty="0" smtClean="0">
                <a:solidFill>
                  <a:schemeClr val="bg1"/>
                </a:solidFill>
                <a:latin typeface="Algerian" pitchFamily="82" charset="0"/>
              </a:rPr>
              <a:t>Descripción: 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>
              <a:lnSpc>
                <a:spcPct val="160000"/>
              </a:lnSpc>
            </a:pPr>
            <a:r>
              <a:rPr lang="es-ES" sz="2100" dirty="0" smtClean="0">
                <a:solidFill>
                  <a:schemeClr val="bg1"/>
                </a:solidFill>
                <a:latin typeface="Algerian" pitchFamily="82" charset="0"/>
              </a:rPr>
              <a:t>Típicas aceitunas murcianas. Sus ingredientes son: Aceituna gordal, agua, sal, pimiento rojo, guindilla, ajo, acidulantes, </a:t>
            </a:r>
            <a:r>
              <a:rPr lang="es-ES" sz="2100" dirty="0" err="1" smtClean="0">
                <a:solidFill>
                  <a:schemeClr val="bg1"/>
                </a:solidFill>
                <a:latin typeface="Algerian" pitchFamily="82" charset="0"/>
              </a:rPr>
              <a:t>potenciadores</a:t>
            </a:r>
            <a:r>
              <a:rPr lang="es-ES" sz="2100" dirty="0" smtClean="0">
                <a:solidFill>
                  <a:schemeClr val="bg1"/>
                </a:solidFill>
                <a:latin typeface="Algerian" pitchFamily="82" charset="0"/>
              </a:rPr>
              <a:t> del sabor, antioxidantes  y aceite de oliva.</a:t>
            </a:r>
          </a:p>
          <a:p>
            <a:pPr algn="l"/>
            <a:endParaRPr lang="es-ES" sz="16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16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16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1600" dirty="0" smtClean="0">
                <a:solidFill>
                  <a:schemeClr val="bg1"/>
                </a:solidFill>
                <a:latin typeface="Algerian" pitchFamily="82" charset="0"/>
              </a:rPr>
              <a:t>Cantidad neta: 350g</a:t>
            </a:r>
          </a:p>
          <a:p>
            <a:pPr algn="l"/>
            <a:r>
              <a:rPr lang="es-ES" sz="1600" dirty="0" smtClean="0">
                <a:solidFill>
                  <a:schemeClr val="bg1"/>
                </a:solidFill>
                <a:latin typeface="Algerian" pitchFamily="82" charset="0"/>
              </a:rPr>
              <a:t>Cantidad escurrida: 180G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600" dirty="0" smtClean="0">
                <a:solidFill>
                  <a:schemeClr val="bg1"/>
                </a:solidFill>
                <a:latin typeface="Algerian" pitchFamily="82" charset="0"/>
              </a:rPr>
              <a:t>PRECIO: 1,80 €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7" name="Picture 3" descr="C:\Users\Antonio\Desktop\Captura 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410426" cy="454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GUINDILLAS EN VINAGRE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/>
          </a:bodyPr>
          <a:lstStyle/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REF: 06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Descripción: </a:t>
            </a: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1600" dirty="0" smtClean="0">
                <a:solidFill>
                  <a:schemeClr val="bg1"/>
                </a:solidFill>
                <a:latin typeface="Algerian" pitchFamily="82" charset="0"/>
              </a:rPr>
              <a:t>Guindillas murcianas en vinagre.</a:t>
            </a:r>
          </a:p>
          <a:p>
            <a:pPr algn="l"/>
            <a:endParaRPr lang="es-ES" sz="16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Peso: 340gr</a:t>
            </a: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PRECIO: 1€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AutoShape 2" descr="Mostrando IMG-20160226-WA0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Mostrando IMG-20160226-WA0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Mostrando IMG-20160226-WA0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9ba814a4-8850-4992-81d9-082ab682617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357430"/>
            <a:ext cx="3714744" cy="27557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mierA15-01\Downloads\picasion.com_84138f27e667f08a06a0f928564ced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Alcachofas</a:t>
            </a:r>
            <a:endParaRPr lang="es-E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5143504" cy="4643470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REF: 07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Descripción:</a:t>
            </a: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>
              <a:lnSpc>
                <a:spcPct val="160000"/>
              </a:lnSpc>
            </a:pPr>
            <a:r>
              <a:rPr lang="es-ES" sz="16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s-ES" sz="1700" dirty="0" smtClean="0">
                <a:solidFill>
                  <a:schemeClr val="bg1"/>
                </a:solidFill>
                <a:latin typeface="Algerian" pitchFamily="82" charset="0"/>
              </a:rPr>
              <a:t>CUARTOS DE Alcachofas murcianas, ideal para ensaladas</a:t>
            </a:r>
            <a:r>
              <a:rPr lang="es-ES" sz="16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</a:p>
          <a:p>
            <a:pPr algn="l"/>
            <a:endParaRPr lang="es-ES" sz="16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Peso: 240gr</a:t>
            </a: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PRECIO:  1,10 €</a:t>
            </a: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NO SE INCLUYEN GASTOS DE ENVIO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l"/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2050" name="Picture 2" descr="Picasion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849</Words>
  <Application>Microsoft Office PowerPoint</Application>
  <PresentationFormat>Presentación en pantalla (4:3)</PresentationFormat>
  <Paragraphs>302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Catálogo alfa wolves</vt:lpstr>
      <vt:lpstr>Alimentación</vt:lpstr>
      <vt:lpstr>alcaparras</vt:lpstr>
      <vt:lpstr>Mermelada murciana</vt:lpstr>
      <vt:lpstr>Pimentón dulce murciano</vt:lpstr>
      <vt:lpstr>Melocotón murciano </vt:lpstr>
      <vt:lpstr>Aceituna gordal rellena de pimiento natural.</vt:lpstr>
      <vt:lpstr>GUINDILLAS EN VINAGRE</vt:lpstr>
      <vt:lpstr>Alcachofas</vt:lpstr>
      <vt:lpstr>Pimientos de piquillo</vt:lpstr>
      <vt:lpstr>limón</vt:lpstr>
      <vt:lpstr>Tomate de pera en conserva </vt:lpstr>
      <vt:lpstr>morcón</vt:lpstr>
      <vt:lpstr>Banderillas Picantes</vt:lpstr>
      <vt:lpstr>FRITADA </vt:lpstr>
      <vt:lpstr>Salchicha seca</vt:lpstr>
      <vt:lpstr>Zarangollo</vt:lpstr>
      <vt:lpstr>Crema de calabacín</vt:lpstr>
      <vt:lpstr>bisuteria</vt:lpstr>
      <vt:lpstr>Pulsera espiral</vt:lpstr>
      <vt:lpstr>Pulsera infinito</vt:lpstr>
      <vt:lpstr>Pulsera colores</vt:lpstr>
      <vt:lpstr>PULSERA DE CUERDA</vt:lpstr>
      <vt:lpstr>artesania</vt:lpstr>
      <vt:lpstr>Pendiente plumas</vt:lpstr>
      <vt:lpstr>PULSERAS DE BOTONOS</vt:lpstr>
      <vt:lpstr>textil</vt:lpstr>
      <vt:lpstr>Emoticono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Emoticono</dc:title>
  <dc:creator>PlumierA15-01</dc:creator>
  <cp:lastModifiedBy>Profesor</cp:lastModifiedBy>
  <cp:revision>42</cp:revision>
  <dcterms:created xsi:type="dcterms:W3CDTF">2016-02-26T08:38:52Z</dcterms:created>
  <dcterms:modified xsi:type="dcterms:W3CDTF">2016-03-13T09:14:02Z</dcterms:modified>
</cp:coreProperties>
</file>