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9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5BE5D-5955-475E-9CD1-334656789BC6}" type="datetimeFigureOut">
              <a:rPr lang="es-ES" smtClean="0"/>
              <a:t>15/12/2015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26046-CA62-4E33-AD07-6AD80716E0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5BE5D-5955-475E-9CD1-334656789BC6}" type="datetimeFigureOut">
              <a:rPr lang="es-ES" smtClean="0"/>
              <a:t>15/12/2015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26046-CA62-4E33-AD07-6AD80716E0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5BE5D-5955-475E-9CD1-334656789BC6}" type="datetimeFigureOut">
              <a:rPr lang="es-ES" smtClean="0"/>
              <a:t>15/12/2015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26046-CA62-4E33-AD07-6AD80716E0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5BE5D-5955-475E-9CD1-334656789BC6}" type="datetimeFigureOut">
              <a:rPr lang="es-ES" smtClean="0"/>
              <a:t>15/12/2015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26046-CA62-4E33-AD07-6AD80716E0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5BE5D-5955-475E-9CD1-334656789BC6}" type="datetimeFigureOut">
              <a:rPr lang="es-ES" smtClean="0"/>
              <a:t>15/12/2015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26046-CA62-4E33-AD07-6AD80716E0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5BE5D-5955-475E-9CD1-334656789BC6}" type="datetimeFigureOut">
              <a:rPr lang="es-ES" smtClean="0"/>
              <a:t>15/12/2015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26046-CA62-4E33-AD07-6AD80716E0E8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5BE5D-5955-475E-9CD1-334656789BC6}" type="datetimeFigureOut">
              <a:rPr lang="es-ES" smtClean="0"/>
              <a:t>15/12/2015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26046-CA62-4E33-AD07-6AD80716E0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5BE5D-5955-475E-9CD1-334656789BC6}" type="datetimeFigureOut">
              <a:rPr lang="es-ES" smtClean="0"/>
              <a:t>15/12/2015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26046-CA62-4E33-AD07-6AD80716E0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5BE5D-5955-475E-9CD1-334656789BC6}" type="datetimeFigureOut">
              <a:rPr lang="es-ES" smtClean="0"/>
              <a:t>15/12/2015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26046-CA62-4E33-AD07-6AD80716E0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5BE5D-5955-475E-9CD1-334656789BC6}" type="datetimeFigureOut">
              <a:rPr lang="es-ES" smtClean="0"/>
              <a:t>15/12/2015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426046-CA62-4E33-AD07-6AD80716E0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5BE5D-5955-475E-9CD1-334656789BC6}" type="datetimeFigureOut">
              <a:rPr lang="es-ES" smtClean="0"/>
              <a:t>15/12/2015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26046-CA62-4E33-AD07-6AD80716E0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025BE5D-5955-475E-9CD1-334656789BC6}" type="datetimeFigureOut">
              <a:rPr lang="es-ES" smtClean="0"/>
              <a:t>15/12/2015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61426046-CA62-4E33-AD07-6AD80716E0E8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2129311" y="17432"/>
            <a:ext cx="4608512" cy="823989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PRESIDENTE : JHON NARVÁEZ  </a:t>
            </a:r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1287" y="17432"/>
            <a:ext cx="723900" cy="752475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pic>
      <p:sp>
        <p:nvSpPr>
          <p:cNvPr id="3" name="2 Flecha abajo"/>
          <p:cNvSpPr/>
          <p:nvPr/>
        </p:nvSpPr>
        <p:spPr>
          <a:xfrm>
            <a:off x="4211960" y="885945"/>
            <a:ext cx="576064" cy="8321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Rectángulo redondeado"/>
          <p:cNvSpPr/>
          <p:nvPr/>
        </p:nvSpPr>
        <p:spPr>
          <a:xfrm>
            <a:off x="0" y="1713562"/>
            <a:ext cx="3888432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GERENTE: DARIO BURBANO</a:t>
            </a:r>
            <a:endParaRPr lang="es-E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9307" y="1759847"/>
            <a:ext cx="619125" cy="771525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</p:pic>
      <p:sp>
        <p:nvSpPr>
          <p:cNvPr id="5" name="4 Rectángulo"/>
          <p:cNvSpPr/>
          <p:nvPr/>
        </p:nvSpPr>
        <p:spPr>
          <a:xfrm>
            <a:off x="4788024" y="1644751"/>
            <a:ext cx="4104456" cy="300838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DEPARTAMENTO FINACIERO :SOTO KEVIN :BELEN VINUEZA</a:t>
            </a:r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r>
              <a:rPr lang="es-ES" dirty="0" smtClean="0"/>
              <a:t>ERAZO BRAYAN</a:t>
            </a:r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 smtClean="0"/>
          </a:p>
          <a:p>
            <a:pPr algn="ctr"/>
            <a:r>
              <a:rPr lang="es-ES" dirty="0" smtClean="0"/>
              <a:t> </a:t>
            </a:r>
            <a:endParaRPr lang="es-E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9912" y="2201420"/>
            <a:ext cx="590550" cy="75247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4803" y="3612430"/>
            <a:ext cx="666750" cy="885825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pic>
      <p:sp>
        <p:nvSpPr>
          <p:cNvPr id="6" name="5 Rectángulo"/>
          <p:cNvSpPr/>
          <p:nvPr/>
        </p:nvSpPr>
        <p:spPr>
          <a:xfrm>
            <a:off x="323528" y="3186214"/>
            <a:ext cx="3888432" cy="355296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DEPARTAMNETO DE REDACIÒN Y COMUNICACIÓN:</a:t>
            </a:r>
          </a:p>
          <a:p>
            <a:pPr algn="ctr"/>
            <a:r>
              <a:rPr lang="es-ES" dirty="0" smtClean="0"/>
              <a:t>DIEGO MALDONADO </a:t>
            </a:r>
          </a:p>
          <a:p>
            <a:pPr algn="ctr"/>
            <a:endParaRPr lang="es-ES" dirty="0" smtClean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r>
              <a:rPr lang="es-ES" dirty="0" smtClean="0"/>
              <a:t>KEVIN YAPUD</a:t>
            </a:r>
          </a:p>
          <a:p>
            <a:pPr algn="ctr"/>
            <a:endParaRPr lang="es-ES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4200" y="4725144"/>
            <a:ext cx="589434" cy="619125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698" y="5894103"/>
            <a:ext cx="657225" cy="704850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pic>
      <p:sp>
        <p:nvSpPr>
          <p:cNvPr id="8" name="7 Flecha izquierda"/>
          <p:cNvSpPr/>
          <p:nvPr/>
        </p:nvSpPr>
        <p:spPr>
          <a:xfrm>
            <a:off x="899592" y="188640"/>
            <a:ext cx="1229719" cy="623914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Flecha abajo"/>
          <p:cNvSpPr/>
          <p:nvPr/>
        </p:nvSpPr>
        <p:spPr>
          <a:xfrm>
            <a:off x="575556" y="729375"/>
            <a:ext cx="648072" cy="984187"/>
          </a:xfrm>
          <a:prstGeom prst="down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Flecha derecha"/>
          <p:cNvSpPr/>
          <p:nvPr/>
        </p:nvSpPr>
        <p:spPr>
          <a:xfrm>
            <a:off x="6737864" y="104553"/>
            <a:ext cx="1404156" cy="665354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Flecha abajo"/>
          <p:cNvSpPr/>
          <p:nvPr/>
        </p:nvSpPr>
        <p:spPr>
          <a:xfrm>
            <a:off x="7920372" y="459661"/>
            <a:ext cx="648072" cy="1019107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Flecha abajo"/>
          <p:cNvSpPr/>
          <p:nvPr/>
        </p:nvSpPr>
        <p:spPr>
          <a:xfrm>
            <a:off x="1716422" y="2577658"/>
            <a:ext cx="551322" cy="608556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32329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18</TotalTime>
  <Words>29</Words>
  <Application>Microsoft Office PowerPoint</Application>
  <PresentationFormat>Presentación en pantalla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Ángulos</vt:lpstr>
      <vt:lpstr>Presentación de PowerPoint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Luffi</dc:creator>
  <cp:lastModifiedBy>Luffi</cp:lastModifiedBy>
  <cp:revision>2</cp:revision>
  <dcterms:created xsi:type="dcterms:W3CDTF">2015-12-15T20:59:52Z</dcterms:created>
  <dcterms:modified xsi:type="dcterms:W3CDTF">2015-12-15T21:18:42Z</dcterms:modified>
</cp:coreProperties>
</file>