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E16E9-C83E-4D53-BFBD-D66976D176F5}" type="doc">
      <dgm:prSet loTypeId="urn:microsoft.com/office/officeart/2005/8/layout/orgChart1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C6AA2C-B840-482E-9BEE-F1A345B836F3}" type="asst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 differents.bolívar@gmail.com</a:t>
          </a:r>
          <a:endParaRPr lang="es-EC" sz="1600" b="1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CF774F1-9FC2-40FF-ABDB-D962E51F57FD}" type="parTrans" cxnId="{20FC5163-35F1-40D0-B6D6-E4BAE9AB012F}">
      <dgm:prSet/>
      <dgm:spPr/>
      <dgm:t>
        <a:bodyPr/>
        <a:lstStyle/>
        <a:p>
          <a:endParaRPr lang="es-EC"/>
        </a:p>
      </dgm:t>
    </dgm:pt>
    <dgm:pt modelId="{45AD71F1-8B88-4CD7-B77E-E397BBF0A4A9}" type="sibTrans" cxnId="{20FC5163-35F1-40D0-B6D6-E4BAE9AB012F}">
      <dgm:prSet/>
      <dgm:spPr/>
      <dgm:t>
        <a:bodyPr/>
        <a:lstStyle/>
        <a:p>
          <a:endParaRPr lang="es-EC"/>
        </a:p>
      </dgm:t>
    </dgm:pt>
    <dgm:pt modelId="{80811D55-DD9F-4A4F-8C33-684631E7135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sz="1300" dirty="0" smtClean="0"/>
        </a:p>
        <a:p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endParaRPr lang="es-EC" sz="1300" dirty="0"/>
        </a:p>
      </dgm:t>
    </dgm:pt>
    <dgm:pt modelId="{69BFF320-E46A-4A75-8DF3-FFC02219CD1E}" type="parTrans" cxnId="{CC3E5B9A-1FAB-401D-9B0E-64DB96B49AFA}">
      <dgm:prSet/>
      <dgm:spPr/>
      <dgm:t>
        <a:bodyPr/>
        <a:lstStyle/>
        <a:p>
          <a:endParaRPr lang="es-EC"/>
        </a:p>
      </dgm:t>
    </dgm:pt>
    <dgm:pt modelId="{9A902492-04F1-4375-A386-30A4854A6259}" type="sibTrans" cxnId="{CC3E5B9A-1FAB-401D-9B0E-64DB96B49AFA}">
      <dgm:prSet/>
      <dgm:spPr/>
      <dgm:t>
        <a:bodyPr/>
        <a:lstStyle/>
        <a:p>
          <a:endParaRPr lang="es-EC"/>
        </a:p>
      </dgm:t>
    </dgm:pt>
    <dgm:pt modelId="{29F00D01-6C69-4767-A455-B96B3C1FECA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</a:t>
          </a:r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8 </a:t>
          </a:r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integrantes</a:t>
          </a:r>
          <a:endParaRPr lang="es-EC" sz="1800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D19D6D97-44F2-41C5-843C-21321AF354DF}" type="parTrans" cxnId="{FD2E2757-62A0-47CC-8CE2-DE4DBCDFDF0C}">
      <dgm:prSet/>
      <dgm:spPr/>
      <dgm:t>
        <a:bodyPr/>
        <a:lstStyle/>
        <a:p>
          <a:endParaRPr lang="es-EC"/>
        </a:p>
      </dgm:t>
    </dgm:pt>
    <dgm:pt modelId="{0F76C5FB-EE88-4158-B8BC-57629EC376D5}" type="sibTrans" cxnId="{FD2E2757-62A0-47CC-8CE2-DE4DBCDFDF0C}">
      <dgm:prSet/>
      <dgm:spPr/>
      <dgm:t>
        <a:bodyPr/>
        <a:lstStyle/>
        <a:p>
          <a:endParaRPr lang="es-EC"/>
        </a:p>
      </dgm:t>
    </dgm:pt>
    <dgm:pt modelId="{A68A2E5A-5EE3-4F29-8494-1B3E4A096A4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FE90E844-88EF-465A-9644-58656C4C3582}" type="parTrans" cxnId="{1EB983A7-CF11-4EB1-95FB-68B2FA5B5B10}">
      <dgm:prSet/>
      <dgm:spPr/>
      <dgm:t>
        <a:bodyPr/>
        <a:lstStyle/>
        <a:p>
          <a:endParaRPr lang="es-EC"/>
        </a:p>
      </dgm:t>
    </dgm:pt>
    <dgm:pt modelId="{5C9C3F9F-E5CB-4335-A440-4E8FD26CC8E0}" type="sibTrans" cxnId="{1EB983A7-CF11-4EB1-95FB-68B2FA5B5B10}">
      <dgm:prSet/>
      <dgm:spPr/>
      <dgm:t>
        <a:bodyPr/>
        <a:lstStyle/>
        <a:p>
          <a:endParaRPr lang="es-EC"/>
        </a:p>
      </dgm:t>
    </dgm:pt>
    <dgm:pt modelId="{0466C036-684F-4BE6-A196-D2E5DA057639}" type="pres">
      <dgm:prSet presAssocID="{769E16E9-C83E-4D53-BFBD-D66976D17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579460-3883-4013-BCE9-78E76341CF3C}" type="pres">
      <dgm:prSet presAssocID="{C7C6AA2C-B840-482E-9BEE-F1A345B836F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96EE83D-FCFE-4D11-8559-40669D9493BD}" type="pres">
      <dgm:prSet presAssocID="{C7C6AA2C-B840-482E-9BEE-F1A345B836F3}" presName="rootComposite1" presStyleCnt="0"/>
      <dgm:spPr/>
      <dgm:t>
        <a:bodyPr/>
        <a:lstStyle/>
        <a:p>
          <a:endParaRPr lang="es-ES"/>
        </a:p>
      </dgm:t>
    </dgm:pt>
    <dgm:pt modelId="{8185954A-046E-40AE-9174-82777CD1C358}" type="pres">
      <dgm:prSet presAssocID="{C7C6AA2C-B840-482E-9BEE-F1A345B836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9D5D9B-799C-4D97-ADFB-5FBC05727737}" type="pres">
      <dgm:prSet presAssocID="{C7C6AA2C-B840-482E-9BEE-F1A345B836F3}" presName="rootConnector1" presStyleLbl="asst0" presStyleIdx="0" presStyleCnt="0"/>
      <dgm:spPr/>
      <dgm:t>
        <a:bodyPr/>
        <a:lstStyle/>
        <a:p>
          <a:endParaRPr lang="es-ES"/>
        </a:p>
      </dgm:t>
    </dgm:pt>
    <dgm:pt modelId="{F25F1D7C-CF43-49DE-B7E9-3CC2E56F14F1}" type="pres">
      <dgm:prSet presAssocID="{C7C6AA2C-B840-482E-9BEE-F1A345B836F3}" presName="hierChild2" presStyleCnt="0"/>
      <dgm:spPr/>
      <dgm:t>
        <a:bodyPr/>
        <a:lstStyle/>
        <a:p>
          <a:endParaRPr lang="es-ES"/>
        </a:p>
      </dgm:t>
    </dgm:pt>
    <dgm:pt modelId="{8CE67044-1BE9-4768-A6CD-89EFEA92738C}" type="pres">
      <dgm:prSet presAssocID="{69BFF320-E46A-4A75-8DF3-FFC02219CD1E}" presName="Name37" presStyleLbl="parChTrans1D2" presStyleIdx="0" presStyleCnt="3"/>
      <dgm:spPr/>
      <dgm:t>
        <a:bodyPr/>
        <a:lstStyle/>
        <a:p>
          <a:endParaRPr lang="es-EC"/>
        </a:p>
      </dgm:t>
    </dgm:pt>
    <dgm:pt modelId="{2BDE50C2-7D3C-4033-A20D-897898FC3089}" type="pres">
      <dgm:prSet presAssocID="{80811D55-DD9F-4A4F-8C33-684631E71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1B5817C-391A-4B64-AB13-85508DF7FAA8}" type="pres">
      <dgm:prSet presAssocID="{80811D55-DD9F-4A4F-8C33-684631E71354}" presName="rootComposite" presStyleCnt="0"/>
      <dgm:spPr/>
      <dgm:t>
        <a:bodyPr/>
        <a:lstStyle/>
        <a:p>
          <a:endParaRPr lang="es-EC"/>
        </a:p>
      </dgm:t>
    </dgm:pt>
    <dgm:pt modelId="{3EAA6D33-2852-487A-B8A9-EBE371BEB1C3}" type="pres">
      <dgm:prSet presAssocID="{80811D55-DD9F-4A4F-8C33-684631E713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709B91-B30D-489A-8469-41F9327917B0}" type="pres">
      <dgm:prSet presAssocID="{80811D55-DD9F-4A4F-8C33-684631E71354}" presName="rootConnector" presStyleLbl="node2" presStyleIdx="0" presStyleCnt="3"/>
      <dgm:spPr/>
      <dgm:t>
        <a:bodyPr/>
        <a:lstStyle/>
        <a:p>
          <a:endParaRPr lang="es-EC"/>
        </a:p>
      </dgm:t>
    </dgm:pt>
    <dgm:pt modelId="{B020BF6A-E34E-4870-BB42-313F75042763}" type="pres">
      <dgm:prSet presAssocID="{80811D55-DD9F-4A4F-8C33-684631E71354}" presName="hierChild4" presStyleCnt="0"/>
      <dgm:spPr/>
      <dgm:t>
        <a:bodyPr/>
        <a:lstStyle/>
        <a:p>
          <a:endParaRPr lang="es-EC"/>
        </a:p>
      </dgm:t>
    </dgm:pt>
    <dgm:pt modelId="{8ADE75A7-7B60-4303-8840-68A4F55ECE3D}" type="pres">
      <dgm:prSet presAssocID="{80811D55-DD9F-4A4F-8C33-684631E71354}" presName="hierChild5" presStyleCnt="0"/>
      <dgm:spPr/>
      <dgm:t>
        <a:bodyPr/>
        <a:lstStyle/>
        <a:p>
          <a:endParaRPr lang="es-EC"/>
        </a:p>
      </dgm:t>
    </dgm:pt>
    <dgm:pt modelId="{DC421643-E99D-44C1-986D-6C919298CED2}" type="pres">
      <dgm:prSet presAssocID="{D19D6D97-44F2-41C5-843C-21321AF354DF}" presName="Name37" presStyleLbl="parChTrans1D2" presStyleIdx="1" presStyleCnt="3"/>
      <dgm:spPr/>
      <dgm:t>
        <a:bodyPr/>
        <a:lstStyle/>
        <a:p>
          <a:endParaRPr lang="es-EC"/>
        </a:p>
      </dgm:t>
    </dgm:pt>
    <dgm:pt modelId="{4442F871-4569-4694-895D-436DF0070182}" type="pres">
      <dgm:prSet presAssocID="{29F00D01-6C69-4767-A455-B96B3C1FEC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9DE2601-25DF-4022-A473-C9D83E45EF7B}" type="pres">
      <dgm:prSet presAssocID="{29F00D01-6C69-4767-A455-B96B3C1FECAB}" presName="rootComposite" presStyleCnt="0"/>
      <dgm:spPr/>
      <dgm:t>
        <a:bodyPr/>
        <a:lstStyle/>
        <a:p>
          <a:endParaRPr lang="es-EC"/>
        </a:p>
      </dgm:t>
    </dgm:pt>
    <dgm:pt modelId="{36731864-1136-46A8-A175-517A2655506D}" type="pres">
      <dgm:prSet presAssocID="{29F00D01-6C69-4767-A455-B96B3C1FEC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2DAC50-1143-4E9B-B14E-C5578E8DF335}" type="pres">
      <dgm:prSet presAssocID="{29F00D01-6C69-4767-A455-B96B3C1FECAB}" presName="rootConnector" presStyleLbl="node2" presStyleIdx="1" presStyleCnt="3"/>
      <dgm:spPr/>
      <dgm:t>
        <a:bodyPr/>
        <a:lstStyle/>
        <a:p>
          <a:endParaRPr lang="es-EC"/>
        </a:p>
      </dgm:t>
    </dgm:pt>
    <dgm:pt modelId="{6415F0C1-14F2-407C-BF8A-BE51E34E048A}" type="pres">
      <dgm:prSet presAssocID="{29F00D01-6C69-4767-A455-B96B3C1FECAB}" presName="hierChild4" presStyleCnt="0"/>
      <dgm:spPr/>
      <dgm:t>
        <a:bodyPr/>
        <a:lstStyle/>
        <a:p>
          <a:endParaRPr lang="es-EC"/>
        </a:p>
      </dgm:t>
    </dgm:pt>
    <dgm:pt modelId="{446D26C1-D381-4C5E-A145-DD7F5FBDB100}" type="pres">
      <dgm:prSet presAssocID="{29F00D01-6C69-4767-A455-B96B3C1FECAB}" presName="hierChild5" presStyleCnt="0"/>
      <dgm:spPr/>
      <dgm:t>
        <a:bodyPr/>
        <a:lstStyle/>
        <a:p>
          <a:endParaRPr lang="es-EC"/>
        </a:p>
      </dgm:t>
    </dgm:pt>
    <dgm:pt modelId="{CA60A139-2E24-437F-95C7-0704CCAF0260}" type="pres">
      <dgm:prSet presAssocID="{FE90E844-88EF-465A-9644-58656C4C3582}" presName="Name37" presStyleLbl="parChTrans1D2" presStyleIdx="2" presStyleCnt="3"/>
      <dgm:spPr/>
      <dgm:t>
        <a:bodyPr/>
        <a:lstStyle/>
        <a:p>
          <a:endParaRPr lang="es-EC"/>
        </a:p>
      </dgm:t>
    </dgm:pt>
    <dgm:pt modelId="{49BEEB26-C04E-4496-B346-844F21A2FCDA}" type="pres">
      <dgm:prSet presAssocID="{A68A2E5A-5EE3-4F29-8494-1B3E4A096A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DA66C11-204D-4438-B708-8000875002C5}" type="pres">
      <dgm:prSet presAssocID="{A68A2E5A-5EE3-4F29-8494-1B3E4A096A44}" presName="rootComposite" presStyleCnt="0"/>
      <dgm:spPr/>
      <dgm:t>
        <a:bodyPr/>
        <a:lstStyle/>
        <a:p>
          <a:endParaRPr lang="es-EC"/>
        </a:p>
      </dgm:t>
    </dgm:pt>
    <dgm:pt modelId="{F002510B-6466-4C30-ADE5-7E9C97AE530F}" type="pres">
      <dgm:prSet presAssocID="{A68A2E5A-5EE3-4F29-8494-1B3E4A096A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AEAF14-3F54-4042-8ACC-2BDCD9E21A93}" type="pres">
      <dgm:prSet presAssocID="{A68A2E5A-5EE3-4F29-8494-1B3E4A096A44}" presName="rootConnector" presStyleLbl="node2" presStyleIdx="2" presStyleCnt="3"/>
      <dgm:spPr/>
      <dgm:t>
        <a:bodyPr/>
        <a:lstStyle/>
        <a:p>
          <a:endParaRPr lang="es-EC"/>
        </a:p>
      </dgm:t>
    </dgm:pt>
    <dgm:pt modelId="{F78A7931-69F1-404A-AD8F-E534B80FEFA8}" type="pres">
      <dgm:prSet presAssocID="{A68A2E5A-5EE3-4F29-8494-1B3E4A096A44}" presName="hierChild4" presStyleCnt="0"/>
      <dgm:spPr/>
      <dgm:t>
        <a:bodyPr/>
        <a:lstStyle/>
        <a:p>
          <a:endParaRPr lang="es-EC"/>
        </a:p>
      </dgm:t>
    </dgm:pt>
    <dgm:pt modelId="{4CE3F7CE-92BB-445B-B0E6-A58643A38BF1}" type="pres">
      <dgm:prSet presAssocID="{A68A2E5A-5EE3-4F29-8494-1B3E4A096A44}" presName="hierChild5" presStyleCnt="0"/>
      <dgm:spPr/>
      <dgm:t>
        <a:bodyPr/>
        <a:lstStyle/>
        <a:p>
          <a:endParaRPr lang="es-EC"/>
        </a:p>
      </dgm:t>
    </dgm:pt>
    <dgm:pt modelId="{131E996F-1493-416A-AA8D-5A3884045CA6}" type="pres">
      <dgm:prSet presAssocID="{C7C6AA2C-B840-482E-9BEE-F1A345B836F3}" presName="hierChild3" presStyleCnt="0"/>
      <dgm:spPr/>
      <dgm:t>
        <a:bodyPr/>
        <a:lstStyle/>
        <a:p>
          <a:endParaRPr lang="es-ES"/>
        </a:p>
      </dgm:t>
    </dgm:pt>
  </dgm:ptLst>
  <dgm:cxnLst>
    <dgm:cxn modelId="{1EB983A7-CF11-4EB1-95FB-68B2FA5B5B10}" srcId="{C7C6AA2C-B840-482E-9BEE-F1A345B836F3}" destId="{A68A2E5A-5EE3-4F29-8494-1B3E4A096A44}" srcOrd="2" destOrd="0" parTransId="{FE90E844-88EF-465A-9644-58656C4C3582}" sibTransId="{5C9C3F9F-E5CB-4335-A440-4E8FD26CC8E0}"/>
    <dgm:cxn modelId="{E2B3A2BD-4929-4BFB-A920-FF853228DE75}" type="presOf" srcId="{29F00D01-6C69-4767-A455-B96B3C1FECAB}" destId="{36731864-1136-46A8-A175-517A2655506D}" srcOrd="0" destOrd="0" presId="urn:microsoft.com/office/officeart/2005/8/layout/orgChart1"/>
    <dgm:cxn modelId="{01A4293D-15B1-4FF6-97CF-87CE66C9D23B}" type="presOf" srcId="{80811D55-DD9F-4A4F-8C33-684631E71354}" destId="{3EAA6D33-2852-487A-B8A9-EBE371BEB1C3}" srcOrd="0" destOrd="0" presId="urn:microsoft.com/office/officeart/2005/8/layout/orgChart1"/>
    <dgm:cxn modelId="{20FC5163-35F1-40D0-B6D6-E4BAE9AB012F}" srcId="{769E16E9-C83E-4D53-BFBD-D66976D176F5}" destId="{C7C6AA2C-B840-482E-9BEE-F1A345B836F3}" srcOrd="0" destOrd="0" parTransId="{4CF774F1-9FC2-40FF-ABDB-D962E51F57FD}" sibTransId="{45AD71F1-8B88-4CD7-B77E-E397BBF0A4A9}"/>
    <dgm:cxn modelId="{CC3E5B9A-1FAB-401D-9B0E-64DB96B49AFA}" srcId="{C7C6AA2C-B840-482E-9BEE-F1A345B836F3}" destId="{80811D55-DD9F-4A4F-8C33-684631E71354}" srcOrd="0" destOrd="0" parTransId="{69BFF320-E46A-4A75-8DF3-FFC02219CD1E}" sibTransId="{9A902492-04F1-4375-A386-30A4854A6259}"/>
    <dgm:cxn modelId="{5ED93587-5694-4B18-8E64-8DC673E890BD}" type="presOf" srcId="{C7C6AA2C-B840-482E-9BEE-F1A345B836F3}" destId="{F49D5D9B-799C-4D97-ADFB-5FBC05727737}" srcOrd="1" destOrd="0" presId="urn:microsoft.com/office/officeart/2005/8/layout/orgChart1"/>
    <dgm:cxn modelId="{C5400D15-E6D3-4DDE-B34E-6768041C18DD}" type="presOf" srcId="{A68A2E5A-5EE3-4F29-8494-1B3E4A096A44}" destId="{DEAEAF14-3F54-4042-8ACC-2BDCD9E21A93}" srcOrd="1" destOrd="0" presId="urn:microsoft.com/office/officeart/2005/8/layout/orgChart1"/>
    <dgm:cxn modelId="{5FFA3D12-4BA4-4279-BFDE-FB5ECCBD73B4}" type="presOf" srcId="{29F00D01-6C69-4767-A455-B96B3C1FECAB}" destId="{E12DAC50-1143-4E9B-B14E-C5578E8DF335}" srcOrd="1" destOrd="0" presId="urn:microsoft.com/office/officeart/2005/8/layout/orgChart1"/>
    <dgm:cxn modelId="{82906626-4BB7-4EB5-AA69-6362AF5F6E8B}" type="presOf" srcId="{C7C6AA2C-B840-482E-9BEE-F1A345B836F3}" destId="{8185954A-046E-40AE-9174-82777CD1C358}" srcOrd="0" destOrd="0" presId="urn:microsoft.com/office/officeart/2005/8/layout/orgChart1"/>
    <dgm:cxn modelId="{4C41A866-9D3A-4604-821F-509DAA0CB6B7}" type="presOf" srcId="{FE90E844-88EF-465A-9644-58656C4C3582}" destId="{CA60A139-2E24-437F-95C7-0704CCAF0260}" srcOrd="0" destOrd="0" presId="urn:microsoft.com/office/officeart/2005/8/layout/orgChart1"/>
    <dgm:cxn modelId="{FD2E2757-62A0-47CC-8CE2-DE4DBCDFDF0C}" srcId="{C7C6AA2C-B840-482E-9BEE-F1A345B836F3}" destId="{29F00D01-6C69-4767-A455-B96B3C1FECAB}" srcOrd="1" destOrd="0" parTransId="{D19D6D97-44F2-41C5-843C-21321AF354DF}" sibTransId="{0F76C5FB-EE88-4158-B8BC-57629EC376D5}"/>
    <dgm:cxn modelId="{33768573-FB7B-48D8-8E74-FAF24872FFC3}" type="presOf" srcId="{769E16E9-C83E-4D53-BFBD-D66976D176F5}" destId="{0466C036-684F-4BE6-A196-D2E5DA057639}" srcOrd="0" destOrd="0" presId="urn:microsoft.com/office/officeart/2005/8/layout/orgChart1"/>
    <dgm:cxn modelId="{D01104E4-A609-4E92-9120-291198A57F30}" type="presOf" srcId="{80811D55-DD9F-4A4F-8C33-684631E71354}" destId="{AD709B91-B30D-489A-8469-41F9327917B0}" srcOrd="1" destOrd="0" presId="urn:microsoft.com/office/officeart/2005/8/layout/orgChart1"/>
    <dgm:cxn modelId="{16162B9E-554C-4A61-9ECC-8E4CE0C1AF05}" type="presOf" srcId="{69BFF320-E46A-4A75-8DF3-FFC02219CD1E}" destId="{8CE67044-1BE9-4768-A6CD-89EFEA92738C}" srcOrd="0" destOrd="0" presId="urn:microsoft.com/office/officeart/2005/8/layout/orgChart1"/>
    <dgm:cxn modelId="{6D89422A-2D37-45D7-98A3-E457D7EAF112}" type="presOf" srcId="{D19D6D97-44F2-41C5-843C-21321AF354DF}" destId="{DC421643-E99D-44C1-986D-6C919298CED2}" srcOrd="0" destOrd="0" presId="urn:microsoft.com/office/officeart/2005/8/layout/orgChart1"/>
    <dgm:cxn modelId="{BFD71C78-64BA-4B33-8030-6668479F4680}" type="presOf" srcId="{A68A2E5A-5EE3-4F29-8494-1B3E4A096A44}" destId="{F002510B-6466-4C30-ADE5-7E9C97AE530F}" srcOrd="0" destOrd="0" presId="urn:microsoft.com/office/officeart/2005/8/layout/orgChart1"/>
    <dgm:cxn modelId="{72EDD88C-CAD4-42F4-94C6-193BEA8BD9A4}" type="presParOf" srcId="{0466C036-684F-4BE6-A196-D2E5DA057639}" destId="{3B579460-3883-4013-BCE9-78E76341CF3C}" srcOrd="0" destOrd="0" presId="urn:microsoft.com/office/officeart/2005/8/layout/orgChart1"/>
    <dgm:cxn modelId="{6B4CCF07-FC14-47EA-8D68-2E67536C16B4}" type="presParOf" srcId="{3B579460-3883-4013-BCE9-78E76341CF3C}" destId="{C96EE83D-FCFE-4D11-8559-40669D9493BD}" srcOrd="0" destOrd="0" presId="urn:microsoft.com/office/officeart/2005/8/layout/orgChart1"/>
    <dgm:cxn modelId="{A2343792-9BEC-4474-A2BE-DE4B5EC16C89}" type="presParOf" srcId="{C96EE83D-FCFE-4D11-8559-40669D9493BD}" destId="{8185954A-046E-40AE-9174-82777CD1C358}" srcOrd="0" destOrd="0" presId="urn:microsoft.com/office/officeart/2005/8/layout/orgChart1"/>
    <dgm:cxn modelId="{7E5B79AB-4FA4-49F7-BECB-1AE6FC075952}" type="presParOf" srcId="{C96EE83D-FCFE-4D11-8559-40669D9493BD}" destId="{F49D5D9B-799C-4D97-ADFB-5FBC05727737}" srcOrd="1" destOrd="0" presId="urn:microsoft.com/office/officeart/2005/8/layout/orgChart1"/>
    <dgm:cxn modelId="{811E389E-FEDA-4B61-86C7-BF96B0525652}" type="presParOf" srcId="{3B579460-3883-4013-BCE9-78E76341CF3C}" destId="{F25F1D7C-CF43-49DE-B7E9-3CC2E56F14F1}" srcOrd="1" destOrd="0" presId="urn:microsoft.com/office/officeart/2005/8/layout/orgChart1"/>
    <dgm:cxn modelId="{DC2E406E-6BEE-4854-AB39-F025D918D301}" type="presParOf" srcId="{F25F1D7C-CF43-49DE-B7E9-3CC2E56F14F1}" destId="{8CE67044-1BE9-4768-A6CD-89EFEA92738C}" srcOrd="0" destOrd="0" presId="urn:microsoft.com/office/officeart/2005/8/layout/orgChart1"/>
    <dgm:cxn modelId="{8960044B-6614-4939-8753-D3CA81A33EE4}" type="presParOf" srcId="{F25F1D7C-CF43-49DE-B7E9-3CC2E56F14F1}" destId="{2BDE50C2-7D3C-4033-A20D-897898FC3089}" srcOrd="1" destOrd="0" presId="urn:microsoft.com/office/officeart/2005/8/layout/orgChart1"/>
    <dgm:cxn modelId="{559A595F-DDBB-4410-90C0-D85051C39487}" type="presParOf" srcId="{2BDE50C2-7D3C-4033-A20D-897898FC3089}" destId="{51B5817C-391A-4B64-AB13-85508DF7FAA8}" srcOrd="0" destOrd="0" presId="urn:microsoft.com/office/officeart/2005/8/layout/orgChart1"/>
    <dgm:cxn modelId="{A186A6D6-FCF4-4C04-9EAB-0445B9D265FA}" type="presParOf" srcId="{51B5817C-391A-4B64-AB13-85508DF7FAA8}" destId="{3EAA6D33-2852-487A-B8A9-EBE371BEB1C3}" srcOrd="0" destOrd="0" presId="urn:microsoft.com/office/officeart/2005/8/layout/orgChart1"/>
    <dgm:cxn modelId="{0A01DB27-C5E8-42F2-A738-65A9CC10DDB2}" type="presParOf" srcId="{51B5817C-391A-4B64-AB13-85508DF7FAA8}" destId="{AD709B91-B30D-489A-8469-41F9327917B0}" srcOrd="1" destOrd="0" presId="urn:microsoft.com/office/officeart/2005/8/layout/orgChart1"/>
    <dgm:cxn modelId="{D7DCF988-8248-448B-A146-50545431921E}" type="presParOf" srcId="{2BDE50C2-7D3C-4033-A20D-897898FC3089}" destId="{B020BF6A-E34E-4870-BB42-313F75042763}" srcOrd="1" destOrd="0" presId="urn:microsoft.com/office/officeart/2005/8/layout/orgChart1"/>
    <dgm:cxn modelId="{3A81076E-0EAB-46E1-87D9-E5D20A1B5559}" type="presParOf" srcId="{2BDE50C2-7D3C-4033-A20D-897898FC3089}" destId="{8ADE75A7-7B60-4303-8840-68A4F55ECE3D}" srcOrd="2" destOrd="0" presId="urn:microsoft.com/office/officeart/2005/8/layout/orgChart1"/>
    <dgm:cxn modelId="{714C62CF-68A6-4367-B325-6418CB03B127}" type="presParOf" srcId="{F25F1D7C-CF43-49DE-B7E9-3CC2E56F14F1}" destId="{DC421643-E99D-44C1-986D-6C919298CED2}" srcOrd="2" destOrd="0" presId="urn:microsoft.com/office/officeart/2005/8/layout/orgChart1"/>
    <dgm:cxn modelId="{641F81B1-B93D-49C2-9ECA-35AEE5EBE797}" type="presParOf" srcId="{F25F1D7C-CF43-49DE-B7E9-3CC2E56F14F1}" destId="{4442F871-4569-4694-895D-436DF0070182}" srcOrd="3" destOrd="0" presId="urn:microsoft.com/office/officeart/2005/8/layout/orgChart1"/>
    <dgm:cxn modelId="{C1C18F4E-F924-4AF9-AE75-E41F2EF46DEC}" type="presParOf" srcId="{4442F871-4569-4694-895D-436DF0070182}" destId="{69DE2601-25DF-4022-A473-C9D83E45EF7B}" srcOrd="0" destOrd="0" presId="urn:microsoft.com/office/officeart/2005/8/layout/orgChart1"/>
    <dgm:cxn modelId="{03EA2AB0-58A8-49F4-BF15-E34CB27EDEE4}" type="presParOf" srcId="{69DE2601-25DF-4022-A473-C9D83E45EF7B}" destId="{36731864-1136-46A8-A175-517A2655506D}" srcOrd="0" destOrd="0" presId="urn:microsoft.com/office/officeart/2005/8/layout/orgChart1"/>
    <dgm:cxn modelId="{3AFCCCA5-F79F-4084-9AEB-FC8BB2BA13A4}" type="presParOf" srcId="{69DE2601-25DF-4022-A473-C9D83E45EF7B}" destId="{E12DAC50-1143-4E9B-B14E-C5578E8DF335}" srcOrd="1" destOrd="0" presId="urn:microsoft.com/office/officeart/2005/8/layout/orgChart1"/>
    <dgm:cxn modelId="{FD1C04D6-3FDF-4BC1-A432-456B4300D2F1}" type="presParOf" srcId="{4442F871-4569-4694-895D-436DF0070182}" destId="{6415F0C1-14F2-407C-BF8A-BE51E34E048A}" srcOrd="1" destOrd="0" presId="urn:microsoft.com/office/officeart/2005/8/layout/orgChart1"/>
    <dgm:cxn modelId="{565BF7D6-BAA2-4C3C-9373-AE766D6D17AC}" type="presParOf" srcId="{4442F871-4569-4694-895D-436DF0070182}" destId="{446D26C1-D381-4C5E-A145-DD7F5FBDB100}" srcOrd="2" destOrd="0" presId="urn:microsoft.com/office/officeart/2005/8/layout/orgChart1"/>
    <dgm:cxn modelId="{47DC3627-1D5C-4073-B9FD-3783FE8C20EA}" type="presParOf" srcId="{F25F1D7C-CF43-49DE-B7E9-3CC2E56F14F1}" destId="{CA60A139-2E24-437F-95C7-0704CCAF0260}" srcOrd="4" destOrd="0" presId="urn:microsoft.com/office/officeart/2005/8/layout/orgChart1"/>
    <dgm:cxn modelId="{4414E919-1BA5-49AF-9B73-6BFEA0BAAE02}" type="presParOf" srcId="{F25F1D7C-CF43-49DE-B7E9-3CC2E56F14F1}" destId="{49BEEB26-C04E-4496-B346-844F21A2FCDA}" srcOrd="5" destOrd="0" presId="urn:microsoft.com/office/officeart/2005/8/layout/orgChart1"/>
    <dgm:cxn modelId="{1D5A4821-70E5-41D0-BE28-119C2DDA0BC3}" type="presParOf" srcId="{49BEEB26-C04E-4496-B346-844F21A2FCDA}" destId="{5DA66C11-204D-4438-B708-8000875002C5}" srcOrd="0" destOrd="0" presId="urn:microsoft.com/office/officeart/2005/8/layout/orgChart1"/>
    <dgm:cxn modelId="{589B1ECF-8591-49D5-8EE9-AC33B87B328A}" type="presParOf" srcId="{5DA66C11-204D-4438-B708-8000875002C5}" destId="{F002510B-6466-4C30-ADE5-7E9C97AE530F}" srcOrd="0" destOrd="0" presId="urn:microsoft.com/office/officeart/2005/8/layout/orgChart1"/>
    <dgm:cxn modelId="{FACBA8CD-E665-43FC-BF19-6DD9861FC1D1}" type="presParOf" srcId="{5DA66C11-204D-4438-B708-8000875002C5}" destId="{DEAEAF14-3F54-4042-8ACC-2BDCD9E21A93}" srcOrd="1" destOrd="0" presId="urn:microsoft.com/office/officeart/2005/8/layout/orgChart1"/>
    <dgm:cxn modelId="{36C2B6EB-A5C9-49F5-AE90-34A90B56B84C}" type="presParOf" srcId="{49BEEB26-C04E-4496-B346-844F21A2FCDA}" destId="{F78A7931-69F1-404A-AD8F-E534B80FEFA8}" srcOrd="1" destOrd="0" presId="urn:microsoft.com/office/officeart/2005/8/layout/orgChart1"/>
    <dgm:cxn modelId="{928DF77C-9282-45FD-A6C1-57F556DB7109}" type="presParOf" srcId="{49BEEB26-C04E-4496-B346-844F21A2FCDA}" destId="{4CE3F7CE-92BB-445B-B0E6-A58643A38BF1}" srcOrd="2" destOrd="0" presId="urn:microsoft.com/office/officeart/2005/8/layout/orgChart1"/>
    <dgm:cxn modelId="{C9669F99-A0B8-4787-B39A-48DF60DB8592}" type="presParOf" srcId="{3B579460-3883-4013-BCE9-78E76341CF3C}" destId="{131E996F-1493-416A-AA8D-5A3884045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39-2E24-437F-95C7-0704CCAF0260}">
      <dsp:nvSpPr>
        <dsp:cNvPr id="0" name=""/>
        <dsp:cNvSpPr/>
      </dsp:nvSpPr>
      <dsp:spPr>
        <a:xfrm>
          <a:off x="3978275" y="1790927"/>
          <a:ext cx="2814658" cy="488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47"/>
              </a:lnTo>
              <a:lnTo>
                <a:pt x="2814658" y="244247"/>
              </a:lnTo>
              <a:lnTo>
                <a:pt x="2814658" y="488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1643-E99D-44C1-986D-6C919298CED2}">
      <dsp:nvSpPr>
        <dsp:cNvPr id="0" name=""/>
        <dsp:cNvSpPr/>
      </dsp:nvSpPr>
      <dsp:spPr>
        <a:xfrm>
          <a:off x="3932555" y="1790927"/>
          <a:ext cx="91440" cy="488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7044-1BE9-4768-A6CD-89EFEA92738C}">
      <dsp:nvSpPr>
        <dsp:cNvPr id="0" name=""/>
        <dsp:cNvSpPr/>
      </dsp:nvSpPr>
      <dsp:spPr>
        <a:xfrm>
          <a:off x="1163616" y="1790927"/>
          <a:ext cx="2814658" cy="488494"/>
        </a:xfrm>
        <a:custGeom>
          <a:avLst/>
          <a:gdLst/>
          <a:ahLst/>
          <a:cxnLst/>
          <a:rect l="0" t="0" r="0" b="0"/>
          <a:pathLst>
            <a:path>
              <a:moveTo>
                <a:pt x="2814658" y="0"/>
              </a:moveTo>
              <a:lnTo>
                <a:pt x="2814658" y="244247"/>
              </a:lnTo>
              <a:lnTo>
                <a:pt x="0" y="244247"/>
              </a:lnTo>
              <a:lnTo>
                <a:pt x="0" y="488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5954A-046E-40AE-9174-82777CD1C358}">
      <dsp:nvSpPr>
        <dsp:cNvPr id="0" name=""/>
        <dsp:cNvSpPr/>
      </dsp:nvSpPr>
      <dsp:spPr>
        <a:xfrm>
          <a:off x="2815192" y="627845"/>
          <a:ext cx="2326164" cy="1163082"/>
        </a:xfrm>
        <a:prstGeom prst="rect">
          <a:avLst/>
        </a:prstGeom>
        <a:gradFill rotWithShape="1">
          <a:gsLst>
            <a:gs pos="0">
              <a:schemeClr val="accent2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tint val="74000"/>
                <a:satMod val="100000"/>
                <a:lumMod val="104000"/>
              </a:schemeClr>
            </a:gs>
            <a:gs pos="100000">
              <a:schemeClr val="accent2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190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 differents.bolívar@gmail.com</a:t>
          </a:r>
          <a:endParaRPr lang="es-EC" sz="1600" b="1" kern="1200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815192" y="627845"/>
        <a:ext cx="2326164" cy="1163082"/>
      </dsp:txXfrm>
    </dsp:sp>
    <dsp:sp modelId="{3EAA6D33-2852-487A-B8A9-EBE371BEB1C3}">
      <dsp:nvSpPr>
        <dsp:cNvPr id="0" name=""/>
        <dsp:cNvSpPr/>
      </dsp:nvSpPr>
      <dsp:spPr>
        <a:xfrm>
          <a:off x="534" y="2279422"/>
          <a:ext cx="2326164" cy="1163082"/>
        </a:xfrm>
        <a:prstGeom prst="rect">
          <a:avLst/>
        </a:prstGeom>
        <a:gradFill rotWithShape="1">
          <a:gsLst>
            <a:gs pos="0">
              <a:schemeClr val="accent3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tint val="74000"/>
                <a:satMod val="100000"/>
                <a:lumMod val="104000"/>
              </a:schemeClr>
            </a:gs>
            <a:gs pos="100000">
              <a:schemeClr val="accent3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534" y="2279422"/>
        <a:ext cx="2326164" cy="1163082"/>
      </dsp:txXfrm>
    </dsp:sp>
    <dsp:sp modelId="{36731864-1136-46A8-A175-517A2655506D}">
      <dsp:nvSpPr>
        <dsp:cNvPr id="0" name=""/>
        <dsp:cNvSpPr/>
      </dsp:nvSpPr>
      <dsp:spPr>
        <a:xfrm>
          <a:off x="2815192" y="2279422"/>
          <a:ext cx="2326164" cy="1163082"/>
        </a:xfrm>
        <a:prstGeom prst="rect">
          <a:avLst/>
        </a:prstGeom>
        <a:gradFill rotWithShape="1">
          <a:gsLst>
            <a:gs pos="0">
              <a:schemeClr val="accent3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tint val="74000"/>
                <a:satMod val="100000"/>
                <a:lumMod val="104000"/>
              </a:schemeClr>
            </a:gs>
            <a:gs pos="100000">
              <a:schemeClr val="accent3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</a:t>
          </a: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8 </a:t>
          </a: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integrantes</a:t>
          </a:r>
          <a:endParaRPr lang="es-EC" sz="18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815192" y="2279422"/>
        <a:ext cx="2326164" cy="1163082"/>
      </dsp:txXfrm>
    </dsp:sp>
    <dsp:sp modelId="{F002510B-6466-4C30-ADE5-7E9C97AE530F}">
      <dsp:nvSpPr>
        <dsp:cNvPr id="0" name=""/>
        <dsp:cNvSpPr/>
      </dsp:nvSpPr>
      <dsp:spPr>
        <a:xfrm>
          <a:off x="5629851" y="2279422"/>
          <a:ext cx="2326164" cy="1163082"/>
        </a:xfrm>
        <a:prstGeom prst="rect">
          <a:avLst/>
        </a:prstGeom>
        <a:gradFill rotWithShape="1">
          <a:gsLst>
            <a:gs pos="0">
              <a:schemeClr val="accent3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tint val="74000"/>
                <a:satMod val="100000"/>
                <a:lumMod val="104000"/>
              </a:schemeClr>
            </a:gs>
            <a:gs pos="100000">
              <a:schemeClr val="accent3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sz="26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629851" y="2279422"/>
        <a:ext cx="2326164" cy="116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166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4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0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55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635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067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712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464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180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952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34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43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6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1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33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776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391C-7AF8-4F50-8A3A-794CE6597B36}" type="datetimeFigureOut">
              <a:rPr lang="es-EC" smtClean="0"/>
              <a:pPr/>
              <a:t>19/12/2015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6715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58200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“CATÁLOGO”</a:t>
            </a:r>
            <a:br>
              <a:rPr lang="es-EC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C" sz="4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“DIFFERENTS”</a:t>
            </a:r>
            <a:endParaRPr lang="es-EC" sz="4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458200" cy="43204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b="1" dirty="0" smtClean="0"/>
              <a:t>“Empresa no gubernamental”.</a:t>
            </a:r>
            <a:endParaRPr lang="es-EC" b="1" dirty="0"/>
          </a:p>
        </p:txBody>
      </p:sp>
    </p:spTree>
  </p:cSld>
  <p:clrMapOvr>
    <a:masterClrMapping/>
  </p:clrMapOvr>
  <p:transition advTm="1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0880" cy="12930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“INTEGRANTES DE LA MINI-EMPRESA COOPERATIVA”</a:t>
            </a:r>
            <a:endParaRPr lang="es-EC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80928"/>
            <a:ext cx="5555211" cy="3267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584484"/>
            <a:ext cx="1755800" cy="24751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7026" y="188640"/>
            <a:ext cx="6377940" cy="12930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“Referencias de la cooperativa”</a:t>
            </a:r>
            <a:endParaRPr lang="es-EC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3855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1772816"/>
            <a:ext cx="1944216" cy="1178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1800" dirty="0" smtClean="0"/>
              <a:t>Dirección: Unidad educativa “bolívar”</a:t>
            </a:r>
            <a:endParaRPr lang="es-EC" sz="1800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59" y="3645024"/>
            <a:ext cx="4072481" cy="2853175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2184400"/>
            <a:ext cx="3684588" cy="82391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“INGREDIENTES”</a:t>
            </a:r>
            <a:endParaRPr lang="es-EC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462588" y="2184400"/>
            <a:ext cx="3681412" cy="823913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“INGREDIENTES”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16016" y="3645024"/>
            <a:ext cx="4267200" cy="275113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7" y="116632"/>
            <a:ext cx="6377940" cy="12930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“INGREDIENTES”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772816"/>
            <a:ext cx="3816424" cy="489654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>
                <a:latin typeface="Algerian" pitchFamily="82" charset="0"/>
              </a:rPr>
              <a:t>MOTE</a:t>
            </a:r>
            <a:endParaRPr lang="es-EC" dirty="0" smtClean="0">
              <a:latin typeface="Algerian" pitchFamily="82" charset="0"/>
            </a:endParaRPr>
          </a:p>
          <a:p>
            <a:pPr algn="ctr"/>
            <a:r>
              <a:rPr lang="es-EC" dirty="0" smtClean="0">
                <a:latin typeface="Algerian" pitchFamily="82" charset="0"/>
              </a:rPr>
              <a:t>TOSTADO</a:t>
            </a:r>
            <a:endParaRPr lang="es-EC" dirty="0" smtClean="0">
              <a:latin typeface="Algerian" pitchFamily="82" charset="0"/>
            </a:endParaRPr>
          </a:p>
          <a:p>
            <a:pPr algn="ctr"/>
            <a:r>
              <a:rPr lang="es-EC" dirty="0" smtClean="0">
                <a:latin typeface="Algerian" pitchFamily="82" charset="0"/>
              </a:rPr>
              <a:t>Tomate</a:t>
            </a:r>
            <a:endParaRPr lang="es-EC" dirty="0" smtClean="0">
              <a:latin typeface="Algerian" pitchFamily="82" charset="0"/>
            </a:endParaRPr>
          </a:p>
          <a:p>
            <a:pPr algn="ctr"/>
            <a:r>
              <a:rPr lang="es-EC" dirty="0" smtClean="0">
                <a:latin typeface="Algerian" pitchFamily="82" charset="0"/>
              </a:rPr>
              <a:t>Cebolla</a:t>
            </a:r>
          </a:p>
          <a:p>
            <a:pPr algn="ctr"/>
            <a:r>
              <a:rPr lang="es-EC" dirty="0" smtClean="0">
                <a:latin typeface="Algerian" pitchFamily="82" charset="0"/>
              </a:rPr>
              <a:t>Perejil</a:t>
            </a:r>
          </a:p>
          <a:p>
            <a:pPr algn="ctr"/>
            <a:r>
              <a:rPr lang="es-EC" dirty="0" smtClean="0">
                <a:latin typeface="Algerian" pitchFamily="82" charset="0"/>
              </a:rPr>
              <a:t>CHICHARRON DE CHANCHO</a:t>
            </a:r>
            <a:endParaRPr lang="es-EC" dirty="0" smtClean="0">
              <a:latin typeface="Algerian" pitchFamily="82" charset="0"/>
            </a:endParaRPr>
          </a:p>
          <a:p>
            <a:pPr algn="ctr"/>
            <a:r>
              <a:rPr lang="es-EC" dirty="0" smtClean="0">
                <a:latin typeface="Algerian" pitchFamily="82" charset="0"/>
              </a:rPr>
              <a:t>Sal</a:t>
            </a:r>
          </a:p>
          <a:p>
            <a:pPr algn="ctr"/>
            <a:r>
              <a:rPr lang="es-EC" dirty="0" smtClean="0">
                <a:latin typeface="Algerian" pitchFamily="82" charset="0"/>
              </a:rPr>
              <a:t>ARBEJA</a:t>
            </a:r>
            <a:r>
              <a:rPr lang="es-EC" dirty="0" smtClean="0"/>
              <a:t> </a:t>
            </a:r>
            <a:endParaRPr lang="es-EC" dirty="0" smtClean="0"/>
          </a:p>
          <a:p>
            <a:pPr algn="ctr">
              <a:buNone/>
            </a:pPr>
            <a:endParaRPr lang="es-EC" dirty="0">
              <a:latin typeface="Algerian" pitchFamily="8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377940" cy="12930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“COSAS FINAS”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“Precio </a:t>
            </a:r>
            <a:r>
              <a:rPr lang="es-EC" dirty="0" smtClean="0"/>
              <a:t>0,75$”</a:t>
            </a:r>
            <a:endParaRPr lang="es-EC" dirty="0"/>
          </a:p>
        </p:txBody>
      </p:sp>
      <p:pic>
        <p:nvPicPr>
          <p:cNvPr id="7" name="6 Marcador de contenido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92895"/>
            <a:ext cx="5103440" cy="3721259"/>
          </a:xfrm>
          <a:solidFill>
            <a:srgbClr val="92D050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59688" cy="14401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“PROCESO DE PREPARACIÓN De los productos principales(Mote-tostado-menudo)”</a:t>
            </a:r>
            <a:endParaRPr lang="es-EC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PROCESO DE PREPARACIÓN Del mote  </a:t>
            </a:r>
          </a:p>
          <a:p>
            <a:r>
              <a:rPr lang="es-EC" sz="4000" b="1" u="sng" dirty="0" smtClean="0"/>
              <a:t>Ingredientes:</a:t>
            </a:r>
          </a:p>
          <a:p>
            <a:r>
              <a:rPr lang="es-EC" sz="4000" b="1" dirty="0" smtClean="0"/>
              <a:t>5 libras de maíz</a:t>
            </a:r>
          </a:p>
          <a:p>
            <a:r>
              <a:rPr lang="es-EC" sz="4000" b="1" dirty="0" smtClean="0"/>
              <a:t>Agua</a:t>
            </a:r>
          </a:p>
          <a:p>
            <a:r>
              <a:rPr lang="es-EC" sz="4000" b="1" u="sng" dirty="0" smtClean="0"/>
              <a:t>Utensilios:</a:t>
            </a:r>
          </a:p>
          <a:p>
            <a:r>
              <a:rPr lang="es-EC" sz="4000" b="1" dirty="0" smtClean="0"/>
              <a:t>Dos olla lo suficientemente grande que cubra todo el maíz con agua.</a:t>
            </a:r>
          </a:p>
          <a:p>
            <a:r>
              <a:rPr lang="es-EC" sz="4000" b="1" dirty="0" smtClean="0"/>
              <a:t>Una canastilla para escurrir y lavar</a:t>
            </a:r>
          </a:p>
          <a:p>
            <a:r>
              <a:rPr lang="es-EC" sz="4000" b="1" u="sng" dirty="0" smtClean="0"/>
              <a:t>Preparación:</a:t>
            </a:r>
          </a:p>
          <a:p>
            <a:r>
              <a:rPr lang="es-EC" sz="4000" b="1" dirty="0" smtClean="0"/>
              <a:t>Son dos procesos los que hay que seguir:</a:t>
            </a:r>
          </a:p>
          <a:p>
            <a:r>
              <a:rPr lang="es-EC" sz="4000" b="1" dirty="0" smtClean="0"/>
              <a:t>Proceso 1. Pelado del maíz</a:t>
            </a:r>
          </a:p>
          <a:p>
            <a:r>
              <a:rPr lang="es-EC" sz="4000" b="1" dirty="0" smtClean="0"/>
              <a:t>Colocar a cocinar el maíz con abundante agua</a:t>
            </a:r>
          </a:p>
          <a:p>
            <a:r>
              <a:rPr lang="es-EC" sz="4000" b="1" dirty="0" smtClean="0"/>
              <a:t>Dejar que cocine hasta cuando la cascarilla del maíz este saliendo. (puede sacar un maíz y verificar que la cascarilla salga)</a:t>
            </a:r>
          </a:p>
          <a:p>
            <a:r>
              <a:rPr lang="es-EC" sz="4000" b="1" dirty="0" smtClean="0"/>
              <a:t>Cuando este saliendo la cascarilla se debe sacar y escurrir en la canastilla, llevar a la llave y lavar con abundante agua hasta que el agua este limpia.</a:t>
            </a:r>
          </a:p>
          <a:p>
            <a:r>
              <a:rPr lang="es-EC" sz="4000" b="1" dirty="0" smtClean="0"/>
              <a:t>Luego dejar en remojo con agua toda la noche.</a:t>
            </a:r>
          </a:p>
          <a:p>
            <a:r>
              <a:rPr lang="es-EC" sz="4000" b="1" dirty="0" smtClean="0"/>
              <a:t>A esto  se llaman el mote pelado. </a:t>
            </a:r>
          </a:p>
          <a:p>
            <a:r>
              <a:rPr lang="es-EC" sz="4000" b="1" dirty="0" smtClean="0"/>
              <a:t>Proceso 2. Cocción del Mote</a:t>
            </a:r>
          </a:p>
          <a:p>
            <a:r>
              <a:rPr lang="es-EC" sz="4000" b="1" dirty="0" smtClean="0"/>
              <a:t>Al siguiente día enjuagar el mote pelado nuevamente y colocar en una olla con abundante agua a cocinar.</a:t>
            </a:r>
          </a:p>
          <a:p>
            <a:r>
              <a:rPr lang="es-EC" sz="4000" b="1" dirty="0" smtClean="0"/>
              <a:t>Cuando los granos estén abiertos el mote esta listo.</a:t>
            </a:r>
          </a:p>
          <a:p>
            <a:r>
              <a:rPr lang="es-EC" sz="4000" b="1" dirty="0" smtClean="0"/>
              <a:t>(Por lo general el mote se coacciona en 4 a 5 horas de duración).</a:t>
            </a:r>
          </a:p>
          <a:p>
            <a:endParaRPr lang="es-EC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PROCESO DE PREPARACIÓN Del tostado  o maíz  </a:t>
            </a:r>
            <a:endParaRPr lang="es-EC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es-EC" b="1" i="1" u="sng" dirty="0" smtClean="0"/>
              <a:t>Ingredientes</a:t>
            </a:r>
          </a:p>
          <a:p>
            <a:pPr fontAlgn="base"/>
            <a:r>
              <a:rPr lang="es-EC" dirty="0" smtClean="0"/>
              <a:t>2 tazas de maíz para tostado (cancha o chulpe)</a:t>
            </a:r>
          </a:p>
          <a:p>
            <a:pPr fontAlgn="base"/>
            <a:r>
              <a:rPr lang="es-EC" dirty="0" smtClean="0"/>
              <a:t>1 cucharada de aceite para freír</a:t>
            </a:r>
          </a:p>
          <a:p>
            <a:pPr fontAlgn="base"/>
            <a:r>
              <a:rPr lang="es-EC" dirty="0" smtClean="0"/>
              <a:t>Sal al gusto</a:t>
            </a:r>
          </a:p>
          <a:p>
            <a:pPr fontAlgn="base"/>
            <a:r>
              <a:rPr lang="es-EC" b="1" i="1" u="sng" dirty="0" smtClean="0"/>
              <a:t>Preparación</a:t>
            </a:r>
          </a:p>
          <a:p>
            <a:pPr fontAlgn="base"/>
            <a:r>
              <a:rPr lang="es-EC" dirty="0" smtClean="0"/>
              <a:t>En una sartén caliente el aceite a fuego medio.</a:t>
            </a:r>
          </a:p>
          <a:p>
            <a:pPr fontAlgn="base"/>
            <a:r>
              <a:rPr lang="es-EC" dirty="0" smtClean="0"/>
              <a:t>Agregue el maíz y revuélvalo cuando el maíz se empieza a reventar.</a:t>
            </a:r>
          </a:p>
          <a:p>
            <a:pPr fontAlgn="base"/>
            <a:r>
              <a:rPr lang="es-EC" dirty="0" smtClean="0"/>
              <a:t>Cubra parcialmente con una tapa para evitar que el tostado se escape de la sartén.</a:t>
            </a:r>
          </a:p>
          <a:p>
            <a:pPr fontAlgn="base"/>
            <a:r>
              <a:rPr lang="es-EC" dirty="0" smtClean="0"/>
              <a:t>Continúe revolviendo para evitar que el maíz se queme, cocine hasta que el maíz este dorado.</a:t>
            </a:r>
          </a:p>
          <a:p>
            <a:pPr fontAlgn="base"/>
            <a:r>
              <a:rPr lang="es-EC" dirty="0" smtClean="0"/>
              <a:t>Coloque el maíz tostado en una toalla de papel para que absorba cualquier exceso de aceite.</a:t>
            </a:r>
          </a:p>
          <a:p>
            <a:pPr fontAlgn="base"/>
            <a:r>
              <a:rPr lang="es-EC" dirty="0" smtClean="0"/>
              <a:t>Espolvoree el tostado con sal. Se puede servir caliente o frio.</a:t>
            </a:r>
          </a:p>
          <a:p>
            <a:endParaRPr lang="es-EC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377940" cy="12930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PROCESO DE PREPARACIÓN Del menudo </a:t>
            </a:r>
            <a:endParaRPr lang="es-EC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41181"/>
            <a:ext cx="8686800" cy="51125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C" sz="1600" dirty="0" smtClean="0"/>
              <a:t> 1 kilo de panza de res bien limpia cortada en cuadritos </a:t>
            </a:r>
            <a:br>
              <a:rPr lang="es-EC" sz="1600" dirty="0" smtClean="0"/>
            </a:br>
            <a:r>
              <a:rPr lang="es-EC" sz="1600" dirty="0" smtClean="0"/>
              <a:t>1 cabeza de ajo entera sin pelar </a:t>
            </a:r>
            <a:br>
              <a:rPr lang="es-EC" sz="1600" dirty="0" smtClean="0"/>
            </a:br>
            <a:r>
              <a:rPr lang="es-EC" sz="1600" dirty="0" smtClean="0"/>
              <a:t>2 cebollas partidas en cuarterones </a:t>
            </a:r>
            <a:br>
              <a:rPr lang="es-EC" sz="1600" dirty="0" smtClean="0"/>
            </a:br>
            <a:r>
              <a:rPr lang="es-EC" sz="1600" dirty="0" smtClean="0"/>
              <a:t>2 ramitas de orégano </a:t>
            </a:r>
            <a:br>
              <a:rPr lang="es-EC" sz="1600" dirty="0" smtClean="0"/>
            </a:br>
            <a:r>
              <a:rPr lang="es-EC" sz="1600" dirty="0" smtClean="0"/>
              <a:t>Sal al gusto 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Para el caldillo: 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4 jitomates grandes asados </a:t>
            </a:r>
            <a:br>
              <a:rPr lang="es-EC" sz="1600" dirty="0" smtClean="0"/>
            </a:br>
            <a:r>
              <a:rPr lang="es-EC" sz="1600" dirty="0" smtClean="0"/>
              <a:t>½ cebolla asada </a:t>
            </a:r>
            <a:br>
              <a:rPr lang="es-EC" sz="1600" dirty="0" smtClean="0"/>
            </a:br>
            <a:r>
              <a:rPr lang="es-EC" sz="1600" dirty="0" smtClean="0"/>
              <a:t>1 cucharada de aceite de maíz </a:t>
            </a:r>
            <a:br>
              <a:rPr lang="es-EC" sz="1600" dirty="0" smtClean="0"/>
            </a:br>
            <a:r>
              <a:rPr lang="es-EC" sz="1600" dirty="0" smtClean="0"/>
              <a:t>1 litro del caldo donde se coció la panza </a:t>
            </a:r>
            <a:br>
              <a:rPr lang="es-EC" sz="1600" dirty="0" smtClean="0"/>
            </a:br>
            <a:r>
              <a:rPr lang="es-EC" sz="1600" dirty="0" smtClean="0"/>
              <a:t>Sal al gusto 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Para acompañar: 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Cebolla picada </a:t>
            </a:r>
            <a:br>
              <a:rPr lang="es-EC" sz="1600" dirty="0" smtClean="0"/>
            </a:br>
            <a:r>
              <a:rPr lang="es-EC" sz="1600" dirty="0" smtClean="0"/>
              <a:t>Orégano seco </a:t>
            </a:r>
            <a:br>
              <a:rPr lang="es-EC" sz="1600" dirty="0" smtClean="0"/>
            </a:br>
            <a:r>
              <a:rPr lang="es-EC" sz="1600" dirty="0" smtClean="0"/>
              <a:t>Limón en cuarterones </a:t>
            </a:r>
            <a:br>
              <a:rPr lang="es-EC" sz="1600" dirty="0" smtClean="0"/>
            </a:br>
            <a:r>
              <a:rPr lang="es-EC" sz="1600" dirty="0" smtClean="0"/>
              <a:t>Tostados </a:t>
            </a:r>
            <a:br>
              <a:rPr lang="es-EC" sz="1600" dirty="0" smtClean="0"/>
            </a:br>
            <a:r>
              <a:rPr lang="es-EC" sz="1600" dirty="0" smtClean="0"/>
              <a:t/>
            </a:r>
            <a:br>
              <a:rPr lang="es-EC" sz="1600" dirty="0" smtClean="0"/>
            </a:br>
            <a:endParaRPr lang="es-EC" sz="16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1800" b="1" i="1" u="sng" dirty="0" smtClean="0"/>
              <a:t>Preparación: 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* Se </a:t>
            </a:r>
            <a:r>
              <a:rPr lang="es-EC" sz="1800" dirty="0" err="1" smtClean="0"/>
              <a:t>coce</a:t>
            </a:r>
            <a:r>
              <a:rPr lang="es-EC" sz="1800" dirty="0" smtClean="0"/>
              <a:t> la carne con agua a cubrir junto con la cabeza de ajo, las cebollas partidas, el orégano y sal hasta que esté suavecita, aproximadamente entre dos a tres horas, cuidando que siempre la cubra el caldo, si en necesario se le va añadiendo agua caliente. Se escurre y se guarda un poco de caldo.</a:t>
            </a:r>
            <a:br>
              <a:rPr lang="es-EC" sz="1800" dirty="0" smtClean="0"/>
            </a:br>
            <a:r>
              <a:rPr lang="es-EC" sz="1800" dirty="0" smtClean="0"/>
              <a:t>* El tomate se muele aparte con la cebolla.</a:t>
            </a:r>
          </a:p>
          <a:p>
            <a:r>
              <a:rPr lang="es-EC" sz="1800" dirty="0" smtClean="0"/>
              <a:t>El caldo colado donde se cocieron las carnes y éstas en trocitos y se deja cocer unos 10 minutos más. Se sirve muy caliente. </a:t>
            </a:r>
            <a:br>
              <a:rPr lang="es-EC" sz="1800" dirty="0" smtClean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* PRESENTACION: </a:t>
            </a:r>
            <a:br>
              <a:rPr lang="es-EC" sz="1800" dirty="0" smtClean="0"/>
            </a:br>
            <a:r>
              <a:rPr lang="es-EC" sz="1800" dirty="0" smtClean="0"/>
              <a:t>* Se coloca en una funda plástica o en un plato según el gusto. Se acompaña del resto de los ingredientes para que cada persona se sirva a su gusto.</a:t>
            </a:r>
            <a:endParaRPr lang="es-EC" sz="1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185</TotalTime>
  <Words>322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Algerian</vt:lpstr>
      <vt:lpstr>Arial</vt:lpstr>
      <vt:lpstr>Century Gothic</vt:lpstr>
      <vt:lpstr>Estela de condensación</vt:lpstr>
      <vt:lpstr>“CATÁLOGO” “DIFFERENTS”</vt:lpstr>
      <vt:lpstr>“Referencias de la cooperativa”</vt:lpstr>
      <vt:lpstr>Dirección: Unidad educativa “bolívar”</vt:lpstr>
      <vt:lpstr>“INGREDIENTES”</vt:lpstr>
      <vt:lpstr>“COSAS FINAS” “Precio 0,75$”</vt:lpstr>
      <vt:lpstr>“PROCESO DE PREPARACIÓN De los productos principales(Mote-tostado-menudo)”</vt:lpstr>
      <vt:lpstr>PROCESO DE PREPARACIÓN Del tostado  o maíz  </vt:lpstr>
      <vt:lpstr>PROCESO DE PREPARACIÓN Del menudo </vt:lpstr>
      <vt:lpstr>Presentación de PowerPoint</vt:lpstr>
      <vt:lpstr>“INTEGRANTES DE LA MINI-EMPRESA COOPERATIVA”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“CATÁLOGO” “COSITA RICA – PARA TU BOCA”</dc:title>
  <dc:creator>WILIAM N</dc:creator>
  <cp:lastModifiedBy>Full name</cp:lastModifiedBy>
  <cp:revision>43</cp:revision>
  <dcterms:created xsi:type="dcterms:W3CDTF">2014-02-16T19:31:14Z</dcterms:created>
  <dcterms:modified xsi:type="dcterms:W3CDTF">2015-12-19T21:30:05Z</dcterms:modified>
</cp:coreProperties>
</file>