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sldIdLst>
    <p:sldId id="256" r:id="rId2"/>
    <p:sldId id="257" r:id="rId3"/>
    <p:sldId id="260" r:id="rId4"/>
    <p:sldId id="261" r:id="rId5"/>
    <p:sldId id="262" r:id="rId6"/>
    <p:sldId id="267" r:id="rId7"/>
    <p:sldId id="268" r:id="rId8"/>
    <p:sldId id="263" r:id="rId9"/>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p:scale>
          <a:sx n="107" d="100"/>
          <a:sy n="107" d="100"/>
        </p:scale>
        <p:origin x="-8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9E16E9-C83E-4D53-BFBD-D66976D176F5}"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s-EC"/>
        </a:p>
      </dgm:t>
    </dgm:pt>
    <dgm:pt modelId="{C7C6AA2C-B840-482E-9BEE-F1A345B836F3}" type="asst">
      <dgm:prSet phldrT="[Texto]" custT="1"/>
      <dgm:spPr/>
      <dgm:t>
        <a:bodyPr/>
        <a:lstStyle/>
        <a:p>
          <a:r>
            <a:rPr lang="es-EC" sz="1600" b="1" cap="none" spc="0"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rPr>
            <a:t>Correo: empanadas.de.tu.tia@gmail.com</a:t>
          </a:r>
          <a:endParaRPr lang="es-EC" sz="1600" b="1" cap="none" spc="0" dirty="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endParaRPr>
        </a:p>
      </dgm:t>
    </dgm:pt>
    <dgm:pt modelId="{4CF774F1-9FC2-40FF-ABDB-D962E51F57FD}" type="parTrans" cxnId="{20FC5163-35F1-40D0-B6D6-E4BAE9AB012F}">
      <dgm:prSet/>
      <dgm:spPr/>
      <dgm:t>
        <a:bodyPr/>
        <a:lstStyle/>
        <a:p>
          <a:endParaRPr lang="es-EC"/>
        </a:p>
      </dgm:t>
    </dgm:pt>
    <dgm:pt modelId="{45AD71F1-8B88-4CD7-B77E-E397BBF0A4A9}" type="sibTrans" cxnId="{20FC5163-35F1-40D0-B6D6-E4BAE9AB012F}">
      <dgm:prSet/>
      <dgm:spPr/>
      <dgm:t>
        <a:bodyPr/>
        <a:lstStyle/>
        <a:p>
          <a:endParaRPr lang="es-EC"/>
        </a:p>
      </dgm:t>
    </dgm:pt>
    <dgm:pt modelId="{80811D55-DD9F-4A4F-8C33-684631E71354}">
      <dgm:prSet phldrT="[Texto]" custT="1"/>
      <dgm:spPr/>
      <dgm:t>
        <a:bodyPr/>
        <a:lstStyle/>
        <a:p>
          <a:endParaRPr lang="es-EC" sz="1300" dirty="0" smtClean="0"/>
        </a:p>
        <a:p>
          <a:r>
            <a:rPr lang="es-EC" sz="1800" b="1" cap="all" spc="0"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rPr>
            <a:t>Unidad Educativa Bolívar</a:t>
          </a:r>
        </a:p>
        <a:p>
          <a:endParaRPr lang="es-EC" sz="1300" dirty="0"/>
        </a:p>
      </dgm:t>
    </dgm:pt>
    <dgm:pt modelId="{69BFF320-E46A-4A75-8DF3-FFC02219CD1E}" type="parTrans" cxnId="{CC3E5B9A-1FAB-401D-9B0E-64DB96B49AFA}">
      <dgm:prSet/>
      <dgm:spPr/>
      <dgm:t>
        <a:bodyPr/>
        <a:lstStyle/>
        <a:p>
          <a:endParaRPr lang="es-EC"/>
        </a:p>
      </dgm:t>
    </dgm:pt>
    <dgm:pt modelId="{9A902492-04F1-4375-A386-30A4854A6259}" type="sibTrans" cxnId="{CC3E5B9A-1FAB-401D-9B0E-64DB96B49AFA}">
      <dgm:prSet/>
      <dgm:spPr/>
      <dgm:t>
        <a:bodyPr/>
        <a:lstStyle/>
        <a:p>
          <a:endParaRPr lang="es-EC"/>
        </a:p>
      </dgm:t>
    </dgm:pt>
    <dgm:pt modelId="{29F00D01-6C69-4767-A455-B96B3C1FECAB}">
      <dgm:prSet phldrT="[Texto]" custT="1"/>
      <dgm:spPr/>
      <dgm:t>
        <a:bodyPr/>
        <a:lstStyle/>
        <a:p>
          <a:r>
            <a:rPr lang="es-EC" sz="1800" b="1" cap="all" spc="0"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rPr>
            <a:t>Consta de </a:t>
          </a:r>
          <a:r>
            <a:rPr lang="es-EC" sz="1800" b="1" cap="all" spc="0"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rPr>
            <a:t>10 </a:t>
          </a:r>
          <a:r>
            <a:rPr lang="es-EC" sz="1800" b="1" cap="all" spc="0"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rPr>
            <a:t>integrantes</a:t>
          </a:r>
          <a:endParaRPr lang="es-EC" sz="1800" b="1" cap="all" spc="0" dirty="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endParaRPr>
        </a:p>
      </dgm:t>
    </dgm:pt>
    <dgm:pt modelId="{D19D6D97-44F2-41C5-843C-21321AF354DF}" type="parTrans" cxnId="{FD2E2757-62A0-47CC-8CE2-DE4DBCDFDF0C}">
      <dgm:prSet/>
      <dgm:spPr/>
      <dgm:t>
        <a:bodyPr/>
        <a:lstStyle/>
        <a:p>
          <a:endParaRPr lang="es-EC"/>
        </a:p>
      </dgm:t>
    </dgm:pt>
    <dgm:pt modelId="{0F76C5FB-EE88-4158-B8BC-57629EC376D5}" type="sibTrans" cxnId="{FD2E2757-62A0-47CC-8CE2-DE4DBCDFDF0C}">
      <dgm:prSet/>
      <dgm:spPr/>
      <dgm:t>
        <a:bodyPr/>
        <a:lstStyle/>
        <a:p>
          <a:endParaRPr lang="es-EC"/>
        </a:p>
      </dgm:t>
    </dgm:pt>
    <dgm:pt modelId="{A68A2E5A-5EE3-4F29-8494-1B3E4A096A44}">
      <dgm:prSet phldrT="[Texto]"/>
      <dgm:spPr/>
      <dgm:t>
        <a:bodyPr/>
        <a:lstStyle/>
        <a:p>
          <a:r>
            <a:rPr lang="es-EC" b="1" cap="all" spc="0"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rPr>
            <a:t>Tulcán –Carchi - Ecuador</a:t>
          </a:r>
          <a:endParaRPr lang="es-EC" b="1" cap="all" spc="0" dirty="0">
            <a:ln/>
            <a:effectLst>
              <a:outerShdw blurRad="19685" dist="12700" dir="5400000" algn="tl" rotWithShape="0">
                <a:schemeClr val="accent1">
                  <a:satMod val="130000"/>
                  <a:alpha val="60000"/>
                </a:schemeClr>
              </a:outerShdw>
              <a:reflection blurRad="10000" stA="55000" endPos="48000" dist="500" dir="5400000" sy="-100000" algn="bl" rotWithShape="0"/>
            </a:effectLst>
          </a:endParaRPr>
        </a:p>
      </dgm:t>
    </dgm:pt>
    <dgm:pt modelId="{FE90E844-88EF-465A-9644-58656C4C3582}" type="parTrans" cxnId="{1EB983A7-CF11-4EB1-95FB-68B2FA5B5B10}">
      <dgm:prSet/>
      <dgm:spPr/>
      <dgm:t>
        <a:bodyPr/>
        <a:lstStyle/>
        <a:p>
          <a:endParaRPr lang="es-EC"/>
        </a:p>
      </dgm:t>
    </dgm:pt>
    <dgm:pt modelId="{5C9C3F9F-E5CB-4335-A440-4E8FD26CC8E0}" type="sibTrans" cxnId="{1EB983A7-CF11-4EB1-95FB-68B2FA5B5B10}">
      <dgm:prSet/>
      <dgm:spPr/>
      <dgm:t>
        <a:bodyPr/>
        <a:lstStyle/>
        <a:p>
          <a:endParaRPr lang="es-EC"/>
        </a:p>
      </dgm:t>
    </dgm:pt>
    <dgm:pt modelId="{0466C036-684F-4BE6-A196-D2E5DA057639}" type="pres">
      <dgm:prSet presAssocID="{769E16E9-C83E-4D53-BFBD-D66976D176F5}" presName="hierChild1" presStyleCnt="0">
        <dgm:presLayoutVars>
          <dgm:orgChart val="1"/>
          <dgm:chPref val="1"/>
          <dgm:dir/>
          <dgm:animOne val="branch"/>
          <dgm:animLvl val="lvl"/>
          <dgm:resizeHandles/>
        </dgm:presLayoutVars>
      </dgm:prSet>
      <dgm:spPr/>
      <dgm:t>
        <a:bodyPr/>
        <a:lstStyle/>
        <a:p>
          <a:endParaRPr lang="es-EC"/>
        </a:p>
      </dgm:t>
    </dgm:pt>
    <dgm:pt modelId="{3B579460-3883-4013-BCE9-78E76341CF3C}" type="pres">
      <dgm:prSet presAssocID="{C7C6AA2C-B840-482E-9BEE-F1A345B836F3}" presName="hierRoot1" presStyleCnt="0">
        <dgm:presLayoutVars>
          <dgm:hierBranch val="init"/>
        </dgm:presLayoutVars>
      </dgm:prSet>
      <dgm:spPr/>
      <dgm:t>
        <a:bodyPr/>
        <a:lstStyle/>
        <a:p>
          <a:endParaRPr lang="es-ES"/>
        </a:p>
      </dgm:t>
    </dgm:pt>
    <dgm:pt modelId="{C96EE83D-FCFE-4D11-8559-40669D9493BD}" type="pres">
      <dgm:prSet presAssocID="{C7C6AA2C-B840-482E-9BEE-F1A345B836F3}" presName="rootComposite1" presStyleCnt="0"/>
      <dgm:spPr/>
      <dgm:t>
        <a:bodyPr/>
        <a:lstStyle/>
        <a:p>
          <a:endParaRPr lang="es-ES"/>
        </a:p>
      </dgm:t>
    </dgm:pt>
    <dgm:pt modelId="{8185954A-046E-40AE-9174-82777CD1C358}" type="pres">
      <dgm:prSet presAssocID="{C7C6AA2C-B840-482E-9BEE-F1A345B836F3}" presName="rootText1" presStyleLbl="node0" presStyleIdx="0" presStyleCnt="1">
        <dgm:presLayoutVars>
          <dgm:chPref val="3"/>
        </dgm:presLayoutVars>
      </dgm:prSet>
      <dgm:spPr/>
      <dgm:t>
        <a:bodyPr/>
        <a:lstStyle/>
        <a:p>
          <a:endParaRPr lang="es-ES"/>
        </a:p>
      </dgm:t>
    </dgm:pt>
    <dgm:pt modelId="{F49D5D9B-799C-4D97-ADFB-5FBC05727737}" type="pres">
      <dgm:prSet presAssocID="{C7C6AA2C-B840-482E-9BEE-F1A345B836F3}" presName="rootConnector1" presStyleLbl="asst0" presStyleIdx="0" presStyleCnt="0"/>
      <dgm:spPr/>
      <dgm:t>
        <a:bodyPr/>
        <a:lstStyle/>
        <a:p>
          <a:endParaRPr lang="es-ES"/>
        </a:p>
      </dgm:t>
    </dgm:pt>
    <dgm:pt modelId="{F25F1D7C-CF43-49DE-B7E9-3CC2E56F14F1}" type="pres">
      <dgm:prSet presAssocID="{C7C6AA2C-B840-482E-9BEE-F1A345B836F3}" presName="hierChild2" presStyleCnt="0"/>
      <dgm:spPr/>
      <dgm:t>
        <a:bodyPr/>
        <a:lstStyle/>
        <a:p>
          <a:endParaRPr lang="es-ES"/>
        </a:p>
      </dgm:t>
    </dgm:pt>
    <dgm:pt modelId="{8CE67044-1BE9-4768-A6CD-89EFEA92738C}" type="pres">
      <dgm:prSet presAssocID="{69BFF320-E46A-4A75-8DF3-FFC02219CD1E}" presName="Name37" presStyleLbl="parChTrans1D2" presStyleIdx="0" presStyleCnt="3"/>
      <dgm:spPr/>
      <dgm:t>
        <a:bodyPr/>
        <a:lstStyle/>
        <a:p>
          <a:endParaRPr lang="es-EC"/>
        </a:p>
      </dgm:t>
    </dgm:pt>
    <dgm:pt modelId="{2BDE50C2-7D3C-4033-A20D-897898FC3089}" type="pres">
      <dgm:prSet presAssocID="{80811D55-DD9F-4A4F-8C33-684631E71354}" presName="hierRoot2" presStyleCnt="0">
        <dgm:presLayoutVars>
          <dgm:hierBranch val="init"/>
        </dgm:presLayoutVars>
      </dgm:prSet>
      <dgm:spPr/>
      <dgm:t>
        <a:bodyPr/>
        <a:lstStyle/>
        <a:p>
          <a:endParaRPr lang="es-EC"/>
        </a:p>
      </dgm:t>
    </dgm:pt>
    <dgm:pt modelId="{51B5817C-391A-4B64-AB13-85508DF7FAA8}" type="pres">
      <dgm:prSet presAssocID="{80811D55-DD9F-4A4F-8C33-684631E71354}" presName="rootComposite" presStyleCnt="0"/>
      <dgm:spPr/>
      <dgm:t>
        <a:bodyPr/>
        <a:lstStyle/>
        <a:p>
          <a:endParaRPr lang="es-EC"/>
        </a:p>
      </dgm:t>
    </dgm:pt>
    <dgm:pt modelId="{3EAA6D33-2852-487A-B8A9-EBE371BEB1C3}" type="pres">
      <dgm:prSet presAssocID="{80811D55-DD9F-4A4F-8C33-684631E71354}" presName="rootText" presStyleLbl="node2" presStyleIdx="0" presStyleCnt="3">
        <dgm:presLayoutVars>
          <dgm:chPref val="3"/>
        </dgm:presLayoutVars>
      </dgm:prSet>
      <dgm:spPr/>
      <dgm:t>
        <a:bodyPr/>
        <a:lstStyle/>
        <a:p>
          <a:endParaRPr lang="es-EC"/>
        </a:p>
      </dgm:t>
    </dgm:pt>
    <dgm:pt modelId="{AD709B91-B30D-489A-8469-41F9327917B0}" type="pres">
      <dgm:prSet presAssocID="{80811D55-DD9F-4A4F-8C33-684631E71354}" presName="rootConnector" presStyleLbl="node2" presStyleIdx="0" presStyleCnt="3"/>
      <dgm:spPr/>
      <dgm:t>
        <a:bodyPr/>
        <a:lstStyle/>
        <a:p>
          <a:endParaRPr lang="es-EC"/>
        </a:p>
      </dgm:t>
    </dgm:pt>
    <dgm:pt modelId="{B020BF6A-E34E-4870-BB42-313F75042763}" type="pres">
      <dgm:prSet presAssocID="{80811D55-DD9F-4A4F-8C33-684631E71354}" presName="hierChild4" presStyleCnt="0"/>
      <dgm:spPr/>
      <dgm:t>
        <a:bodyPr/>
        <a:lstStyle/>
        <a:p>
          <a:endParaRPr lang="es-EC"/>
        </a:p>
      </dgm:t>
    </dgm:pt>
    <dgm:pt modelId="{8ADE75A7-7B60-4303-8840-68A4F55ECE3D}" type="pres">
      <dgm:prSet presAssocID="{80811D55-DD9F-4A4F-8C33-684631E71354}" presName="hierChild5" presStyleCnt="0"/>
      <dgm:spPr/>
      <dgm:t>
        <a:bodyPr/>
        <a:lstStyle/>
        <a:p>
          <a:endParaRPr lang="es-EC"/>
        </a:p>
      </dgm:t>
    </dgm:pt>
    <dgm:pt modelId="{DC421643-E99D-44C1-986D-6C919298CED2}" type="pres">
      <dgm:prSet presAssocID="{D19D6D97-44F2-41C5-843C-21321AF354DF}" presName="Name37" presStyleLbl="parChTrans1D2" presStyleIdx="1" presStyleCnt="3"/>
      <dgm:spPr/>
      <dgm:t>
        <a:bodyPr/>
        <a:lstStyle/>
        <a:p>
          <a:endParaRPr lang="es-EC"/>
        </a:p>
      </dgm:t>
    </dgm:pt>
    <dgm:pt modelId="{4442F871-4569-4694-895D-436DF0070182}" type="pres">
      <dgm:prSet presAssocID="{29F00D01-6C69-4767-A455-B96B3C1FECAB}" presName="hierRoot2" presStyleCnt="0">
        <dgm:presLayoutVars>
          <dgm:hierBranch val="init"/>
        </dgm:presLayoutVars>
      </dgm:prSet>
      <dgm:spPr/>
      <dgm:t>
        <a:bodyPr/>
        <a:lstStyle/>
        <a:p>
          <a:endParaRPr lang="es-EC"/>
        </a:p>
      </dgm:t>
    </dgm:pt>
    <dgm:pt modelId="{69DE2601-25DF-4022-A473-C9D83E45EF7B}" type="pres">
      <dgm:prSet presAssocID="{29F00D01-6C69-4767-A455-B96B3C1FECAB}" presName="rootComposite" presStyleCnt="0"/>
      <dgm:spPr/>
      <dgm:t>
        <a:bodyPr/>
        <a:lstStyle/>
        <a:p>
          <a:endParaRPr lang="es-EC"/>
        </a:p>
      </dgm:t>
    </dgm:pt>
    <dgm:pt modelId="{36731864-1136-46A8-A175-517A2655506D}" type="pres">
      <dgm:prSet presAssocID="{29F00D01-6C69-4767-A455-B96B3C1FECAB}" presName="rootText" presStyleLbl="node2" presStyleIdx="1" presStyleCnt="3">
        <dgm:presLayoutVars>
          <dgm:chPref val="3"/>
        </dgm:presLayoutVars>
      </dgm:prSet>
      <dgm:spPr/>
      <dgm:t>
        <a:bodyPr/>
        <a:lstStyle/>
        <a:p>
          <a:endParaRPr lang="es-EC"/>
        </a:p>
      </dgm:t>
    </dgm:pt>
    <dgm:pt modelId="{E12DAC50-1143-4E9B-B14E-C5578E8DF335}" type="pres">
      <dgm:prSet presAssocID="{29F00D01-6C69-4767-A455-B96B3C1FECAB}" presName="rootConnector" presStyleLbl="node2" presStyleIdx="1" presStyleCnt="3"/>
      <dgm:spPr/>
      <dgm:t>
        <a:bodyPr/>
        <a:lstStyle/>
        <a:p>
          <a:endParaRPr lang="es-EC"/>
        </a:p>
      </dgm:t>
    </dgm:pt>
    <dgm:pt modelId="{6415F0C1-14F2-407C-BF8A-BE51E34E048A}" type="pres">
      <dgm:prSet presAssocID="{29F00D01-6C69-4767-A455-B96B3C1FECAB}" presName="hierChild4" presStyleCnt="0"/>
      <dgm:spPr/>
      <dgm:t>
        <a:bodyPr/>
        <a:lstStyle/>
        <a:p>
          <a:endParaRPr lang="es-EC"/>
        </a:p>
      </dgm:t>
    </dgm:pt>
    <dgm:pt modelId="{446D26C1-D381-4C5E-A145-DD7F5FBDB100}" type="pres">
      <dgm:prSet presAssocID="{29F00D01-6C69-4767-A455-B96B3C1FECAB}" presName="hierChild5" presStyleCnt="0"/>
      <dgm:spPr/>
      <dgm:t>
        <a:bodyPr/>
        <a:lstStyle/>
        <a:p>
          <a:endParaRPr lang="es-EC"/>
        </a:p>
      </dgm:t>
    </dgm:pt>
    <dgm:pt modelId="{CA60A139-2E24-437F-95C7-0704CCAF0260}" type="pres">
      <dgm:prSet presAssocID="{FE90E844-88EF-465A-9644-58656C4C3582}" presName="Name37" presStyleLbl="parChTrans1D2" presStyleIdx="2" presStyleCnt="3"/>
      <dgm:spPr/>
      <dgm:t>
        <a:bodyPr/>
        <a:lstStyle/>
        <a:p>
          <a:endParaRPr lang="es-EC"/>
        </a:p>
      </dgm:t>
    </dgm:pt>
    <dgm:pt modelId="{49BEEB26-C04E-4496-B346-844F21A2FCDA}" type="pres">
      <dgm:prSet presAssocID="{A68A2E5A-5EE3-4F29-8494-1B3E4A096A44}" presName="hierRoot2" presStyleCnt="0">
        <dgm:presLayoutVars>
          <dgm:hierBranch val="init"/>
        </dgm:presLayoutVars>
      </dgm:prSet>
      <dgm:spPr/>
      <dgm:t>
        <a:bodyPr/>
        <a:lstStyle/>
        <a:p>
          <a:endParaRPr lang="es-EC"/>
        </a:p>
      </dgm:t>
    </dgm:pt>
    <dgm:pt modelId="{5DA66C11-204D-4438-B708-8000875002C5}" type="pres">
      <dgm:prSet presAssocID="{A68A2E5A-5EE3-4F29-8494-1B3E4A096A44}" presName="rootComposite" presStyleCnt="0"/>
      <dgm:spPr/>
      <dgm:t>
        <a:bodyPr/>
        <a:lstStyle/>
        <a:p>
          <a:endParaRPr lang="es-EC"/>
        </a:p>
      </dgm:t>
    </dgm:pt>
    <dgm:pt modelId="{F002510B-6466-4C30-ADE5-7E9C97AE530F}" type="pres">
      <dgm:prSet presAssocID="{A68A2E5A-5EE3-4F29-8494-1B3E4A096A44}" presName="rootText" presStyleLbl="node2" presStyleIdx="2" presStyleCnt="3">
        <dgm:presLayoutVars>
          <dgm:chPref val="3"/>
        </dgm:presLayoutVars>
      </dgm:prSet>
      <dgm:spPr/>
      <dgm:t>
        <a:bodyPr/>
        <a:lstStyle/>
        <a:p>
          <a:endParaRPr lang="es-EC"/>
        </a:p>
      </dgm:t>
    </dgm:pt>
    <dgm:pt modelId="{DEAEAF14-3F54-4042-8ACC-2BDCD9E21A93}" type="pres">
      <dgm:prSet presAssocID="{A68A2E5A-5EE3-4F29-8494-1B3E4A096A44}" presName="rootConnector" presStyleLbl="node2" presStyleIdx="2" presStyleCnt="3"/>
      <dgm:spPr/>
      <dgm:t>
        <a:bodyPr/>
        <a:lstStyle/>
        <a:p>
          <a:endParaRPr lang="es-EC"/>
        </a:p>
      </dgm:t>
    </dgm:pt>
    <dgm:pt modelId="{F78A7931-69F1-404A-AD8F-E534B80FEFA8}" type="pres">
      <dgm:prSet presAssocID="{A68A2E5A-5EE3-4F29-8494-1B3E4A096A44}" presName="hierChild4" presStyleCnt="0"/>
      <dgm:spPr/>
      <dgm:t>
        <a:bodyPr/>
        <a:lstStyle/>
        <a:p>
          <a:endParaRPr lang="es-EC"/>
        </a:p>
      </dgm:t>
    </dgm:pt>
    <dgm:pt modelId="{4CE3F7CE-92BB-445B-B0E6-A58643A38BF1}" type="pres">
      <dgm:prSet presAssocID="{A68A2E5A-5EE3-4F29-8494-1B3E4A096A44}" presName="hierChild5" presStyleCnt="0"/>
      <dgm:spPr/>
      <dgm:t>
        <a:bodyPr/>
        <a:lstStyle/>
        <a:p>
          <a:endParaRPr lang="es-EC"/>
        </a:p>
      </dgm:t>
    </dgm:pt>
    <dgm:pt modelId="{131E996F-1493-416A-AA8D-5A3884045CA6}" type="pres">
      <dgm:prSet presAssocID="{C7C6AA2C-B840-482E-9BEE-F1A345B836F3}" presName="hierChild3" presStyleCnt="0"/>
      <dgm:spPr/>
      <dgm:t>
        <a:bodyPr/>
        <a:lstStyle/>
        <a:p>
          <a:endParaRPr lang="es-ES"/>
        </a:p>
      </dgm:t>
    </dgm:pt>
  </dgm:ptLst>
  <dgm:cxnLst>
    <dgm:cxn modelId="{CC3E5B9A-1FAB-401D-9B0E-64DB96B49AFA}" srcId="{C7C6AA2C-B840-482E-9BEE-F1A345B836F3}" destId="{80811D55-DD9F-4A4F-8C33-684631E71354}" srcOrd="0" destOrd="0" parTransId="{69BFF320-E46A-4A75-8DF3-FFC02219CD1E}" sibTransId="{9A902492-04F1-4375-A386-30A4854A6259}"/>
    <dgm:cxn modelId="{82906626-4BB7-4EB5-AA69-6362AF5F6E8B}" type="presOf" srcId="{C7C6AA2C-B840-482E-9BEE-F1A345B836F3}" destId="{8185954A-046E-40AE-9174-82777CD1C358}" srcOrd="0" destOrd="0" presId="urn:microsoft.com/office/officeart/2005/8/layout/orgChart1"/>
    <dgm:cxn modelId="{6D89422A-2D37-45D7-98A3-E457D7EAF112}" type="presOf" srcId="{D19D6D97-44F2-41C5-843C-21321AF354DF}" destId="{DC421643-E99D-44C1-986D-6C919298CED2}" srcOrd="0" destOrd="0" presId="urn:microsoft.com/office/officeart/2005/8/layout/orgChart1"/>
    <dgm:cxn modelId="{4C41A866-9D3A-4604-821F-509DAA0CB6B7}" type="presOf" srcId="{FE90E844-88EF-465A-9644-58656C4C3582}" destId="{CA60A139-2E24-437F-95C7-0704CCAF0260}" srcOrd="0" destOrd="0" presId="urn:microsoft.com/office/officeart/2005/8/layout/orgChart1"/>
    <dgm:cxn modelId="{E2B3A2BD-4929-4BFB-A920-FF853228DE75}" type="presOf" srcId="{29F00D01-6C69-4767-A455-B96B3C1FECAB}" destId="{36731864-1136-46A8-A175-517A2655506D}" srcOrd="0" destOrd="0" presId="urn:microsoft.com/office/officeart/2005/8/layout/orgChart1"/>
    <dgm:cxn modelId="{5ED93587-5694-4B18-8E64-8DC673E890BD}" type="presOf" srcId="{C7C6AA2C-B840-482E-9BEE-F1A345B836F3}" destId="{F49D5D9B-799C-4D97-ADFB-5FBC05727737}" srcOrd="1" destOrd="0" presId="urn:microsoft.com/office/officeart/2005/8/layout/orgChart1"/>
    <dgm:cxn modelId="{5FFA3D12-4BA4-4279-BFDE-FB5ECCBD73B4}" type="presOf" srcId="{29F00D01-6C69-4767-A455-B96B3C1FECAB}" destId="{E12DAC50-1143-4E9B-B14E-C5578E8DF335}" srcOrd="1" destOrd="0" presId="urn:microsoft.com/office/officeart/2005/8/layout/orgChart1"/>
    <dgm:cxn modelId="{20FC5163-35F1-40D0-B6D6-E4BAE9AB012F}" srcId="{769E16E9-C83E-4D53-BFBD-D66976D176F5}" destId="{C7C6AA2C-B840-482E-9BEE-F1A345B836F3}" srcOrd="0" destOrd="0" parTransId="{4CF774F1-9FC2-40FF-ABDB-D962E51F57FD}" sibTransId="{45AD71F1-8B88-4CD7-B77E-E397BBF0A4A9}"/>
    <dgm:cxn modelId="{33768573-FB7B-48D8-8E74-FAF24872FFC3}" type="presOf" srcId="{769E16E9-C83E-4D53-BFBD-D66976D176F5}" destId="{0466C036-684F-4BE6-A196-D2E5DA057639}" srcOrd="0" destOrd="0" presId="urn:microsoft.com/office/officeart/2005/8/layout/orgChart1"/>
    <dgm:cxn modelId="{D01104E4-A609-4E92-9120-291198A57F30}" type="presOf" srcId="{80811D55-DD9F-4A4F-8C33-684631E71354}" destId="{AD709B91-B30D-489A-8469-41F9327917B0}" srcOrd="1" destOrd="0" presId="urn:microsoft.com/office/officeart/2005/8/layout/orgChart1"/>
    <dgm:cxn modelId="{1EB983A7-CF11-4EB1-95FB-68B2FA5B5B10}" srcId="{C7C6AA2C-B840-482E-9BEE-F1A345B836F3}" destId="{A68A2E5A-5EE3-4F29-8494-1B3E4A096A44}" srcOrd="2" destOrd="0" parTransId="{FE90E844-88EF-465A-9644-58656C4C3582}" sibTransId="{5C9C3F9F-E5CB-4335-A440-4E8FD26CC8E0}"/>
    <dgm:cxn modelId="{FD2E2757-62A0-47CC-8CE2-DE4DBCDFDF0C}" srcId="{C7C6AA2C-B840-482E-9BEE-F1A345B836F3}" destId="{29F00D01-6C69-4767-A455-B96B3C1FECAB}" srcOrd="1" destOrd="0" parTransId="{D19D6D97-44F2-41C5-843C-21321AF354DF}" sibTransId="{0F76C5FB-EE88-4158-B8BC-57629EC376D5}"/>
    <dgm:cxn modelId="{01A4293D-15B1-4FF6-97CF-87CE66C9D23B}" type="presOf" srcId="{80811D55-DD9F-4A4F-8C33-684631E71354}" destId="{3EAA6D33-2852-487A-B8A9-EBE371BEB1C3}" srcOrd="0" destOrd="0" presId="urn:microsoft.com/office/officeart/2005/8/layout/orgChart1"/>
    <dgm:cxn modelId="{BFD71C78-64BA-4B33-8030-6668479F4680}" type="presOf" srcId="{A68A2E5A-5EE3-4F29-8494-1B3E4A096A44}" destId="{F002510B-6466-4C30-ADE5-7E9C97AE530F}" srcOrd="0" destOrd="0" presId="urn:microsoft.com/office/officeart/2005/8/layout/orgChart1"/>
    <dgm:cxn modelId="{C5400D15-E6D3-4DDE-B34E-6768041C18DD}" type="presOf" srcId="{A68A2E5A-5EE3-4F29-8494-1B3E4A096A44}" destId="{DEAEAF14-3F54-4042-8ACC-2BDCD9E21A93}" srcOrd="1" destOrd="0" presId="urn:microsoft.com/office/officeart/2005/8/layout/orgChart1"/>
    <dgm:cxn modelId="{16162B9E-554C-4A61-9ECC-8E4CE0C1AF05}" type="presOf" srcId="{69BFF320-E46A-4A75-8DF3-FFC02219CD1E}" destId="{8CE67044-1BE9-4768-A6CD-89EFEA92738C}" srcOrd="0" destOrd="0" presId="urn:microsoft.com/office/officeart/2005/8/layout/orgChart1"/>
    <dgm:cxn modelId="{72EDD88C-CAD4-42F4-94C6-193BEA8BD9A4}" type="presParOf" srcId="{0466C036-684F-4BE6-A196-D2E5DA057639}" destId="{3B579460-3883-4013-BCE9-78E76341CF3C}" srcOrd="0" destOrd="0" presId="urn:microsoft.com/office/officeart/2005/8/layout/orgChart1"/>
    <dgm:cxn modelId="{6B4CCF07-FC14-47EA-8D68-2E67536C16B4}" type="presParOf" srcId="{3B579460-3883-4013-BCE9-78E76341CF3C}" destId="{C96EE83D-FCFE-4D11-8559-40669D9493BD}" srcOrd="0" destOrd="0" presId="urn:microsoft.com/office/officeart/2005/8/layout/orgChart1"/>
    <dgm:cxn modelId="{A2343792-9BEC-4474-A2BE-DE4B5EC16C89}" type="presParOf" srcId="{C96EE83D-FCFE-4D11-8559-40669D9493BD}" destId="{8185954A-046E-40AE-9174-82777CD1C358}" srcOrd="0" destOrd="0" presId="urn:microsoft.com/office/officeart/2005/8/layout/orgChart1"/>
    <dgm:cxn modelId="{7E5B79AB-4FA4-49F7-BECB-1AE6FC075952}" type="presParOf" srcId="{C96EE83D-FCFE-4D11-8559-40669D9493BD}" destId="{F49D5D9B-799C-4D97-ADFB-5FBC05727737}" srcOrd="1" destOrd="0" presId="urn:microsoft.com/office/officeart/2005/8/layout/orgChart1"/>
    <dgm:cxn modelId="{811E389E-FEDA-4B61-86C7-BF96B0525652}" type="presParOf" srcId="{3B579460-3883-4013-BCE9-78E76341CF3C}" destId="{F25F1D7C-CF43-49DE-B7E9-3CC2E56F14F1}" srcOrd="1" destOrd="0" presId="urn:microsoft.com/office/officeart/2005/8/layout/orgChart1"/>
    <dgm:cxn modelId="{DC2E406E-6BEE-4854-AB39-F025D918D301}" type="presParOf" srcId="{F25F1D7C-CF43-49DE-B7E9-3CC2E56F14F1}" destId="{8CE67044-1BE9-4768-A6CD-89EFEA92738C}" srcOrd="0" destOrd="0" presId="urn:microsoft.com/office/officeart/2005/8/layout/orgChart1"/>
    <dgm:cxn modelId="{8960044B-6614-4939-8753-D3CA81A33EE4}" type="presParOf" srcId="{F25F1D7C-CF43-49DE-B7E9-3CC2E56F14F1}" destId="{2BDE50C2-7D3C-4033-A20D-897898FC3089}" srcOrd="1" destOrd="0" presId="urn:microsoft.com/office/officeart/2005/8/layout/orgChart1"/>
    <dgm:cxn modelId="{559A595F-DDBB-4410-90C0-D85051C39487}" type="presParOf" srcId="{2BDE50C2-7D3C-4033-A20D-897898FC3089}" destId="{51B5817C-391A-4B64-AB13-85508DF7FAA8}" srcOrd="0" destOrd="0" presId="urn:microsoft.com/office/officeart/2005/8/layout/orgChart1"/>
    <dgm:cxn modelId="{A186A6D6-FCF4-4C04-9EAB-0445B9D265FA}" type="presParOf" srcId="{51B5817C-391A-4B64-AB13-85508DF7FAA8}" destId="{3EAA6D33-2852-487A-B8A9-EBE371BEB1C3}" srcOrd="0" destOrd="0" presId="urn:microsoft.com/office/officeart/2005/8/layout/orgChart1"/>
    <dgm:cxn modelId="{0A01DB27-C5E8-42F2-A738-65A9CC10DDB2}" type="presParOf" srcId="{51B5817C-391A-4B64-AB13-85508DF7FAA8}" destId="{AD709B91-B30D-489A-8469-41F9327917B0}" srcOrd="1" destOrd="0" presId="urn:microsoft.com/office/officeart/2005/8/layout/orgChart1"/>
    <dgm:cxn modelId="{D7DCF988-8248-448B-A146-50545431921E}" type="presParOf" srcId="{2BDE50C2-7D3C-4033-A20D-897898FC3089}" destId="{B020BF6A-E34E-4870-BB42-313F75042763}" srcOrd="1" destOrd="0" presId="urn:microsoft.com/office/officeart/2005/8/layout/orgChart1"/>
    <dgm:cxn modelId="{3A81076E-0EAB-46E1-87D9-E5D20A1B5559}" type="presParOf" srcId="{2BDE50C2-7D3C-4033-A20D-897898FC3089}" destId="{8ADE75A7-7B60-4303-8840-68A4F55ECE3D}" srcOrd="2" destOrd="0" presId="urn:microsoft.com/office/officeart/2005/8/layout/orgChart1"/>
    <dgm:cxn modelId="{714C62CF-68A6-4367-B325-6418CB03B127}" type="presParOf" srcId="{F25F1D7C-CF43-49DE-B7E9-3CC2E56F14F1}" destId="{DC421643-E99D-44C1-986D-6C919298CED2}" srcOrd="2" destOrd="0" presId="urn:microsoft.com/office/officeart/2005/8/layout/orgChart1"/>
    <dgm:cxn modelId="{641F81B1-B93D-49C2-9ECA-35AEE5EBE797}" type="presParOf" srcId="{F25F1D7C-CF43-49DE-B7E9-3CC2E56F14F1}" destId="{4442F871-4569-4694-895D-436DF0070182}" srcOrd="3" destOrd="0" presId="urn:microsoft.com/office/officeart/2005/8/layout/orgChart1"/>
    <dgm:cxn modelId="{C1C18F4E-F924-4AF9-AE75-E41F2EF46DEC}" type="presParOf" srcId="{4442F871-4569-4694-895D-436DF0070182}" destId="{69DE2601-25DF-4022-A473-C9D83E45EF7B}" srcOrd="0" destOrd="0" presId="urn:microsoft.com/office/officeart/2005/8/layout/orgChart1"/>
    <dgm:cxn modelId="{03EA2AB0-58A8-49F4-BF15-E34CB27EDEE4}" type="presParOf" srcId="{69DE2601-25DF-4022-A473-C9D83E45EF7B}" destId="{36731864-1136-46A8-A175-517A2655506D}" srcOrd="0" destOrd="0" presId="urn:microsoft.com/office/officeart/2005/8/layout/orgChart1"/>
    <dgm:cxn modelId="{3AFCCCA5-F79F-4084-9AEB-FC8BB2BA13A4}" type="presParOf" srcId="{69DE2601-25DF-4022-A473-C9D83E45EF7B}" destId="{E12DAC50-1143-4E9B-B14E-C5578E8DF335}" srcOrd="1" destOrd="0" presId="urn:microsoft.com/office/officeart/2005/8/layout/orgChart1"/>
    <dgm:cxn modelId="{FD1C04D6-3FDF-4BC1-A432-456B4300D2F1}" type="presParOf" srcId="{4442F871-4569-4694-895D-436DF0070182}" destId="{6415F0C1-14F2-407C-BF8A-BE51E34E048A}" srcOrd="1" destOrd="0" presId="urn:microsoft.com/office/officeart/2005/8/layout/orgChart1"/>
    <dgm:cxn modelId="{565BF7D6-BAA2-4C3C-9373-AE766D6D17AC}" type="presParOf" srcId="{4442F871-4569-4694-895D-436DF0070182}" destId="{446D26C1-D381-4C5E-A145-DD7F5FBDB100}" srcOrd="2" destOrd="0" presId="urn:microsoft.com/office/officeart/2005/8/layout/orgChart1"/>
    <dgm:cxn modelId="{47DC3627-1D5C-4073-B9FD-3783FE8C20EA}" type="presParOf" srcId="{F25F1D7C-CF43-49DE-B7E9-3CC2E56F14F1}" destId="{CA60A139-2E24-437F-95C7-0704CCAF0260}" srcOrd="4" destOrd="0" presId="urn:microsoft.com/office/officeart/2005/8/layout/orgChart1"/>
    <dgm:cxn modelId="{4414E919-1BA5-49AF-9B73-6BFEA0BAAE02}" type="presParOf" srcId="{F25F1D7C-CF43-49DE-B7E9-3CC2E56F14F1}" destId="{49BEEB26-C04E-4496-B346-844F21A2FCDA}" srcOrd="5" destOrd="0" presId="urn:microsoft.com/office/officeart/2005/8/layout/orgChart1"/>
    <dgm:cxn modelId="{1D5A4821-70E5-41D0-BE28-119C2DDA0BC3}" type="presParOf" srcId="{49BEEB26-C04E-4496-B346-844F21A2FCDA}" destId="{5DA66C11-204D-4438-B708-8000875002C5}" srcOrd="0" destOrd="0" presId="urn:microsoft.com/office/officeart/2005/8/layout/orgChart1"/>
    <dgm:cxn modelId="{589B1ECF-8591-49D5-8EE9-AC33B87B328A}" type="presParOf" srcId="{5DA66C11-204D-4438-B708-8000875002C5}" destId="{F002510B-6466-4C30-ADE5-7E9C97AE530F}" srcOrd="0" destOrd="0" presId="urn:microsoft.com/office/officeart/2005/8/layout/orgChart1"/>
    <dgm:cxn modelId="{FACBA8CD-E665-43FC-BF19-6DD9861FC1D1}" type="presParOf" srcId="{5DA66C11-204D-4438-B708-8000875002C5}" destId="{DEAEAF14-3F54-4042-8ACC-2BDCD9E21A93}" srcOrd="1" destOrd="0" presId="urn:microsoft.com/office/officeart/2005/8/layout/orgChart1"/>
    <dgm:cxn modelId="{36C2B6EB-A5C9-49F5-AE90-34A90B56B84C}" type="presParOf" srcId="{49BEEB26-C04E-4496-B346-844F21A2FCDA}" destId="{F78A7931-69F1-404A-AD8F-E534B80FEFA8}" srcOrd="1" destOrd="0" presId="urn:microsoft.com/office/officeart/2005/8/layout/orgChart1"/>
    <dgm:cxn modelId="{928DF77C-9282-45FD-A6C1-57F556DB7109}" type="presParOf" srcId="{49BEEB26-C04E-4496-B346-844F21A2FCDA}" destId="{4CE3F7CE-92BB-445B-B0E6-A58643A38BF1}" srcOrd="2" destOrd="0" presId="urn:microsoft.com/office/officeart/2005/8/layout/orgChart1"/>
    <dgm:cxn modelId="{C9669F99-A0B8-4787-B39A-48DF60DB8592}" type="presParOf" srcId="{3B579460-3883-4013-BCE9-78E76341CF3C}" destId="{131E996F-1493-416A-AA8D-5A3884045CA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0A139-2E24-437F-95C7-0704CCAF0260}">
      <dsp:nvSpPr>
        <dsp:cNvPr id="0" name=""/>
        <dsp:cNvSpPr/>
      </dsp:nvSpPr>
      <dsp:spPr>
        <a:xfrm>
          <a:off x="4114799" y="2033370"/>
          <a:ext cx="2911251" cy="505258"/>
        </a:xfrm>
        <a:custGeom>
          <a:avLst/>
          <a:gdLst/>
          <a:ahLst/>
          <a:cxnLst/>
          <a:rect l="0" t="0" r="0" b="0"/>
          <a:pathLst>
            <a:path>
              <a:moveTo>
                <a:pt x="0" y="0"/>
              </a:moveTo>
              <a:lnTo>
                <a:pt x="0" y="252629"/>
              </a:lnTo>
              <a:lnTo>
                <a:pt x="2911251" y="252629"/>
              </a:lnTo>
              <a:lnTo>
                <a:pt x="2911251"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421643-E99D-44C1-986D-6C919298CED2}">
      <dsp:nvSpPr>
        <dsp:cNvPr id="0" name=""/>
        <dsp:cNvSpPr/>
      </dsp:nvSpPr>
      <dsp:spPr>
        <a:xfrm>
          <a:off x="4069079" y="2033370"/>
          <a:ext cx="91440" cy="505258"/>
        </a:xfrm>
        <a:custGeom>
          <a:avLst/>
          <a:gdLst/>
          <a:ahLst/>
          <a:cxnLst/>
          <a:rect l="0" t="0" r="0" b="0"/>
          <a:pathLst>
            <a:path>
              <a:moveTo>
                <a:pt x="45720" y="0"/>
              </a:moveTo>
              <a:lnTo>
                <a:pt x="4572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E67044-1BE9-4768-A6CD-89EFEA92738C}">
      <dsp:nvSpPr>
        <dsp:cNvPr id="0" name=""/>
        <dsp:cNvSpPr/>
      </dsp:nvSpPr>
      <dsp:spPr>
        <a:xfrm>
          <a:off x="1203548" y="2033370"/>
          <a:ext cx="2911251" cy="505258"/>
        </a:xfrm>
        <a:custGeom>
          <a:avLst/>
          <a:gdLst/>
          <a:ahLst/>
          <a:cxnLst/>
          <a:rect l="0" t="0" r="0" b="0"/>
          <a:pathLst>
            <a:path>
              <a:moveTo>
                <a:pt x="2911251" y="0"/>
              </a:moveTo>
              <a:lnTo>
                <a:pt x="2911251" y="252629"/>
              </a:lnTo>
              <a:lnTo>
                <a:pt x="0" y="252629"/>
              </a:lnTo>
              <a:lnTo>
                <a:pt x="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85954A-046E-40AE-9174-82777CD1C358}">
      <dsp:nvSpPr>
        <dsp:cNvPr id="0" name=""/>
        <dsp:cNvSpPr/>
      </dsp:nvSpPr>
      <dsp:spPr>
        <a:xfrm>
          <a:off x="2911803" y="830374"/>
          <a:ext cx="2405992" cy="1202996"/>
        </a:xfrm>
        <a:prstGeom prst="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b="1" kern="1200" cap="none" spc="0"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rPr>
            <a:t>Correo: empanadas.de.tu.tia@gmail.com</a:t>
          </a:r>
          <a:endParaRPr lang="es-EC" sz="1600" b="1" kern="1200" cap="none" spc="0" dirty="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endParaRPr>
        </a:p>
      </dsp:txBody>
      <dsp:txXfrm>
        <a:off x="2911803" y="830374"/>
        <a:ext cx="2405992" cy="1202996"/>
      </dsp:txXfrm>
    </dsp:sp>
    <dsp:sp modelId="{3EAA6D33-2852-487A-B8A9-EBE371BEB1C3}">
      <dsp:nvSpPr>
        <dsp:cNvPr id="0" name=""/>
        <dsp:cNvSpPr/>
      </dsp:nvSpPr>
      <dsp:spPr>
        <a:xfrm>
          <a:off x="552" y="2538629"/>
          <a:ext cx="2405992" cy="1202996"/>
        </a:xfrm>
        <a:prstGeom prst="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es-EC" sz="1300" kern="1200" dirty="0" smtClean="0"/>
        </a:p>
        <a:p>
          <a:pPr lvl="0" algn="ctr" defTabSz="577850">
            <a:lnSpc>
              <a:spcPct val="90000"/>
            </a:lnSpc>
            <a:spcBef>
              <a:spcPct val="0"/>
            </a:spcBef>
            <a:spcAft>
              <a:spcPct val="35000"/>
            </a:spcAft>
          </a:pPr>
          <a:r>
            <a:rPr lang="es-EC" sz="1800" b="1" kern="1200" cap="all" spc="0"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rPr>
            <a:t>Unidad Educativa Bolívar</a:t>
          </a:r>
        </a:p>
        <a:p>
          <a:pPr lvl="0" algn="ctr" defTabSz="577850">
            <a:lnSpc>
              <a:spcPct val="90000"/>
            </a:lnSpc>
            <a:spcBef>
              <a:spcPct val="0"/>
            </a:spcBef>
            <a:spcAft>
              <a:spcPct val="35000"/>
            </a:spcAft>
          </a:pPr>
          <a:endParaRPr lang="es-EC" sz="1300" kern="1200" dirty="0"/>
        </a:p>
      </dsp:txBody>
      <dsp:txXfrm>
        <a:off x="552" y="2538629"/>
        <a:ext cx="2405992" cy="1202996"/>
      </dsp:txXfrm>
    </dsp:sp>
    <dsp:sp modelId="{36731864-1136-46A8-A175-517A2655506D}">
      <dsp:nvSpPr>
        <dsp:cNvPr id="0" name=""/>
        <dsp:cNvSpPr/>
      </dsp:nvSpPr>
      <dsp:spPr>
        <a:xfrm>
          <a:off x="2911803" y="2538629"/>
          <a:ext cx="2405992" cy="1202996"/>
        </a:xfrm>
        <a:prstGeom prst="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b="1" kern="1200" cap="all" spc="0"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rPr>
            <a:t>Consta de </a:t>
          </a:r>
          <a:r>
            <a:rPr lang="es-EC" sz="1800" b="1" kern="1200" cap="all" spc="0"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rPr>
            <a:t>10 </a:t>
          </a:r>
          <a:r>
            <a:rPr lang="es-EC" sz="1800" b="1" kern="1200" cap="all" spc="0"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rPr>
            <a:t>integrantes</a:t>
          </a:r>
          <a:endParaRPr lang="es-EC" sz="1800" b="1" kern="1200" cap="all" spc="0" dirty="0">
            <a:ln/>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endParaRPr>
        </a:p>
      </dsp:txBody>
      <dsp:txXfrm>
        <a:off x="2911803" y="2538629"/>
        <a:ext cx="2405992" cy="1202996"/>
      </dsp:txXfrm>
    </dsp:sp>
    <dsp:sp modelId="{F002510B-6466-4C30-ADE5-7E9C97AE530F}">
      <dsp:nvSpPr>
        <dsp:cNvPr id="0" name=""/>
        <dsp:cNvSpPr/>
      </dsp:nvSpPr>
      <dsp:spPr>
        <a:xfrm>
          <a:off x="5823054" y="2538629"/>
          <a:ext cx="2405992" cy="1202996"/>
        </a:xfrm>
        <a:prstGeom prst="rect">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s-EC" sz="2700" b="1" kern="1200" cap="all" spc="0"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rPr>
            <a:t>Tulcán –Carchi - Ecuador</a:t>
          </a:r>
          <a:endParaRPr lang="es-EC" sz="2700" b="1" kern="1200" cap="all" spc="0" dirty="0">
            <a:ln/>
            <a:effectLst>
              <a:outerShdw blurRad="19685" dist="12700" dir="5400000" algn="tl" rotWithShape="0">
                <a:schemeClr val="accent1">
                  <a:satMod val="130000"/>
                  <a:alpha val="60000"/>
                </a:schemeClr>
              </a:outerShdw>
              <a:reflection blurRad="10000" stA="55000" endPos="48000" dist="500" dir="5400000" sy="-100000" algn="bl" rotWithShape="0"/>
            </a:effectLst>
          </a:endParaRPr>
        </a:p>
      </dsp:txBody>
      <dsp:txXfrm>
        <a:off x="5823054" y="2538629"/>
        <a:ext cx="2405992" cy="12029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FBA8391C-7AF8-4F50-8A3A-794CE6597B36}" type="datetimeFigureOut">
              <a:rPr lang="es-EC" smtClean="0"/>
              <a:pPr/>
              <a:t>28/01/2016</a:t>
            </a:fld>
            <a:endParaRPr lang="es-EC"/>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C"/>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2FEFC78-2BD1-4EFB-A747-45CC5D204F48}"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BA8391C-7AF8-4F50-8A3A-794CE6597B36}" type="datetimeFigureOut">
              <a:rPr lang="es-EC" smtClean="0"/>
              <a:pPr/>
              <a:t>28/01/2016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22FEFC78-2BD1-4EFB-A747-45CC5D204F48}"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BA8391C-7AF8-4F50-8A3A-794CE6597B36}" type="datetimeFigureOut">
              <a:rPr lang="es-EC" smtClean="0"/>
              <a:pPr/>
              <a:t>28/01/2016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22FEFC78-2BD1-4EFB-A747-45CC5D204F48}"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FBA8391C-7AF8-4F50-8A3A-794CE6597B36}" type="datetimeFigureOut">
              <a:rPr lang="es-EC" smtClean="0"/>
              <a:pPr/>
              <a:t>28/01/2016</a:t>
            </a:fld>
            <a:endParaRPr lang="es-EC"/>
          </a:p>
        </p:txBody>
      </p:sp>
      <p:sp>
        <p:nvSpPr>
          <p:cNvPr id="5" name="4 Marcador de pie de página"/>
          <p:cNvSpPr>
            <a:spLocks noGrp="1"/>
          </p:cNvSpPr>
          <p:nvPr>
            <p:ph type="ftr" sz="quarter" idx="11"/>
          </p:nvPr>
        </p:nvSpPr>
        <p:spPr>
          <a:xfrm>
            <a:off x="457200" y="6480969"/>
            <a:ext cx="4260056" cy="300831"/>
          </a:xfrm>
        </p:spPr>
        <p:txBody>
          <a:bodyPr/>
          <a:lstStyle/>
          <a:p>
            <a:endParaRPr lang="es-EC"/>
          </a:p>
        </p:txBody>
      </p:sp>
      <p:sp>
        <p:nvSpPr>
          <p:cNvPr id="6" name="5 Marcador de número de diapositiva"/>
          <p:cNvSpPr>
            <a:spLocks noGrp="1"/>
          </p:cNvSpPr>
          <p:nvPr>
            <p:ph type="sldNum" sz="quarter" idx="12"/>
          </p:nvPr>
        </p:nvSpPr>
        <p:spPr/>
        <p:txBody>
          <a:bodyPr/>
          <a:lstStyle/>
          <a:p>
            <a:fld id="{22FEFC78-2BD1-4EFB-A747-45CC5D204F48}"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FBA8391C-7AF8-4F50-8A3A-794CE6597B36}" type="datetimeFigureOut">
              <a:rPr lang="es-EC" smtClean="0"/>
              <a:pPr/>
              <a:t>28/01/2016</a:t>
            </a:fld>
            <a:endParaRPr lang="es-EC"/>
          </a:p>
        </p:txBody>
      </p:sp>
      <p:sp>
        <p:nvSpPr>
          <p:cNvPr id="5" name="4 Marcador de pie de página"/>
          <p:cNvSpPr>
            <a:spLocks noGrp="1"/>
          </p:cNvSpPr>
          <p:nvPr>
            <p:ph type="ftr" sz="quarter" idx="11"/>
          </p:nvPr>
        </p:nvSpPr>
        <p:spPr>
          <a:xfrm>
            <a:off x="2619376" y="6480969"/>
            <a:ext cx="4260056" cy="300831"/>
          </a:xfrm>
        </p:spPr>
        <p:txBody>
          <a:bodyPr/>
          <a:lstStyle/>
          <a:p>
            <a:endParaRPr lang="es-EC"/>
          </a:p>
        </p:txBody>
      </p:sp>
      <p:sp>
        <p:nvSpPr>
          <p:cNvPr id="6" name="5 Marcador de número de diapositiva"/>
          <p:cNvSpPr>
            <a:spLocks noGrp="1"/>
          </p:cNvSpPr>
          <p:nvPr>
            <p:ph type="sldNum" sz="quarter" idx="12"/>
          </p:nvPr>
        </p:nvSpPr>
        <p:spPr>
          <a:xfrm>
            <a:off x="8451056" y="809624"/>
            <a:ext cx="502920" cy="300831"/>
          </a:xfrm>
        </p:spPr>
        <p:txBody>
          <a:bodyPr/>
          <a:lstStyle/>
          <a:p>
            <a:fld id="{22FEFC78-2BD1-4EFB-A747-45CC5D204F48}" type="slidenum">
              <a:rPr lang="es-EC" smtClean="0"/>
              <a:pPr/>
              <a:t>‹Nº›</a:t>
            </a:fld>
            <a:endParaRPr lang="es-EC"/>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FBA8391C-7AF8-4F50-8A3A-794CE6597B36}" type="datetimeFigureOut">
              <a:rPr lang="es-EC" smtClean="0"/>
              <a:pPr/>
              <a:t>28/01/2016</a:t>
            </a:fld>
            <a:endParaRPr lang="es-EC"/>
          </a:p>
        </p:txBody>
      </p:sp>
      <p:sp>
        <p:nvSpPr>
          <p:cNvPr id="6" name="5 Marcador de pie de página"/>
          <p:cNvSpPr>
            <a:spLocks noGrp="1"/>
          </p:cNvSpPr>
          <p:nvPr>
            <p:ph type="ftr" sz="quarter" idx="11"/>
          </p:nvPr>
        </p:nvSpPr>
        <p:spPr>
          <a:xfrm>
            <a:off x="457200" y="6480969"/>
            <a:ext cx="4260056" cy="301752"/>
          </a:xfrm>
        </p:spPr>
        <p:txBody>
          <a:bodyPr/>
          <a:lstStyle/>
          <a:p>
            <a:endParaRPr lang="es-EC"/>
          </a:p>
        </p:txBody>
      </p:sp>
      <p:sp>
        <p:nvSpPr>
          <p:cNvPr id="7" name="6 Marcador de número de diapositiva"/>
          <p:cNvSpPr>
            <a:spLocks noGrp="1"/>
          </p:cNvSpPr>
          <p:nvPr>
            <p:ph type="sldNum" sz="quarter" idx="12"/>
          </p:nvPr>
        </p:nvSpPr>
        <p:spPr>
          <a:xfrm>
            <a:off x="7589520" y="6480969"/>
            <a:ext cx="502920" cy="301752"/>
          </a:xfrm>
        </p:spPr>
        <p:txBody>
          <a:bodyPr/>
          <a:lstStyle/>
          <a:p>
            <a:fld id="{22FEFC78-2BD1-4EFB-A747-45CC5D204F48}"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FBA8391C-7AF8-4F50-8A3A-794CE6597B36}" type="datetimeFigureOut">
              <a:rPr lang="es-EC" smtClean="0"/>
              <a:pPr/>
              <a:t>28/01/2016</a:t>
            </a:fld>
            <a:endParaRPr lang="es-EC"/>
          </a:p>
        </p:txBody>
      </p:sp>
      <p:sp>
        <p:nvSpPr>
          <p:cNvPr id="8" name="7 Marcador de pie de página"/>
          <p:cNvSpPr>
            <a:spLocks noGrp="1"/>
          </p:cNvSpPr>
          <p:nvPr>
            <p:ph type="ftr" sz="quarter" idx="11"/>
          </p:nvPr>
        </p:nvSpPr>
        <p:spPr>
          <a:xfrm>
            <a:off x="457200" y="6480969"/>
            <a:ext cx="4261104" cy="301752"/>
          </a:xfrm>
        </p:spPr>
        <p:txBody>
          <a:bodyPr/>
          <a:lstStyle/>
          <a:p>
            <a:endParaRPr lang="es-EC"/>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22FEFC78-2BD1-4EFB-A747-45CC5D204F48}"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BA8391C-7AF8-4F50-8A3A-794CE6597B36}" type="datetimeFigureOut">
              <a:rPr lang="es-EC" smtClean="0"/>
              <a:pPr/>
              <a:t>28/01/2016</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22FEFC78-2BD1-4EFB-A747-45CC5D204F48}"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FBA8391C-7AF8-4F50-8A3A-794CE6597B36}" type="datetimeFigureOut">
              <a:rPr lang="es-EC" smtClean="0"/>
              <a:pPr/>
              <a:t>28/01/2016</a:t>
            </a:fld>
            <a:endParaRPr lang="es-EC"/>
          </a:p>
        </p:txBody>
      </p:sp>
      <p:sp>
        <p:nvSpPr>
          <p:cNvPr id="3" name="2 Marcador de pie de página"/>
          <p:cNvSpPr>
            <a:spLocks noGrp="1"/>
          </p:cNvSpPr>
          <p:nvPr>
            <p:ph type="ftr" sz="quarter" idx="11"/>
          </p:nvPr>
        </p:nvSpPr>
        <p:spPr>
          <a:xfrm>
            <a:off x="457200" y="6481890"/>
            <a:ext cx="4260056" cy="300831"/>
          </a:xfrm>
        </p:spPr>
        <p:txBody>
          <a:bodyPr/>
          <a:lstStyle/>
          <a:p>
            <a:endParaRPr lang="es-EC"/>
          </a:p>
        </p:txBody>
      </p:sp>
      <p:sp>
        <p:nvSpPr>
          <p:cNvPr id="4" name="3 Marcador de número de diapositiva"/>
          <p:cNvSpPr>
            <a:spLocks noGrp="1"/>
          </p:cNvSpPr>
          <p:nvPr>
            <p:ph type="sldNum" sz="quarter" idx="12"/>
          </p:nvPr>
        </p:nvSpPr>
        <p:spPr>
          <a:xfrm>
            <a:off x="7589520" y="6480969"/>
            <a:ext cx="502920" cy="301752"/>
          </a:xfrm>
        </p:spPr>
        <p:txBody>
          <a:bodyPr/>
          <a:lstStyle/>
          <a:p>
            <a:fld id="{22FEFC78-2BD1-4EFB-A747-45CC5D204F48}"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FBA8391C-7AF8-4F50-8A3A-794CE6597B36}" type="datetimeFigureOut">
              <a:rPr lang="es-EC" smtClean="0"/>
              <a:pPr/>
              <a:t>28/01/2016</a:t>
            </a:fld>
            <a:endParaRPr lang="es-EC"/>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C"/>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22FEFC78-2BD1-4EFB-A747-45CC5D204F48}"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FBA8391C-7AF8-4F50-8A3A-794CE6597B36}" type="datetimeFigureOut">
              <a:rPr lang="es-EC" smtClean="0"/>
              <a:pPr/>
              <a:t>28/01/2016</a:t>
            </a:fld>
            <a:endParaRPr lang="es-EC"/>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C"/>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22FEFC78-2BD1-4EFB-A747-45CC5D204F48}"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BA8391C-7AF8-4F50-8A3A-794CE6597B36}" type="datetimeFigureOut">
              <a:rPr lang="es-EC" smtClean="0"/>
              <a:pPr/>
              <a:t>28/01/2016</a:t>
            </a:fld>
            <a:endParaRPr lang="es-EC"/>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C"/>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2FEFC78-2BD1-4EFB-A747-45CC5D204F48}" type="slidenum">
              <a:rPr lang="es-EC" smtClean="0"/>
              <a:pPr/>
              <a:t>‹Nº›</a:t>
            </a:fld>
            <a:endParaRPr lang="es-EC"/>
          </a:p>
        </p:txBody>
      </p:sp>
    </p:spTree>
  </p:cSld>
  <p:clrMap bg1="dk1" tx1="lt1" bg2="dk2" tx2="lt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recetasgratis.net/Receta-de-empanadas-light-de-pollo-receta-47891.html" TargetMode="External"/><Relationship Id="rId2" Type="http://schemas.openxmlformats.org/officeDocument/2006/relationships/hyperlink" Target="http://www.recetasgratis.net/Receta-de-masa-para-empanadas-recetapasoapaso-50595.html" TargetMode="External"/><Relationship Id="rId1" Type="http://schemas.openxmlformats.org/officeDocument/2006/relationships/slideLayout" Target="../slideLayouts/slideLayout2.xml"/><Relationship Id="rId4" Type="http://schemas.openxmlformats.org/officeDocument/2006/relationships/hyperlink" Target="http://www.recetasgratis.net/Recetas-de-Salsas-guarniciones-listado_receta-14_1.html"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recetasgratis.net/Recetas-de-Salsas-guarniciones-listado_receta-14_1.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1124744"/>
            <a:ext cx="8458200" cy="2016224"/>
          </a:xfrm>
        </p:spPr>
        <p:style>
          <a:lnRef idx="1">
            <a:schemeClr val="accent3"/>
          </a:lnRef>
          <a:fillRef idx="2">
            <a:schemeClr val="accent3"/>
          </a:fillRef>
          <a:effectRef idx="1">
            <a:schemeClr val="accent3"/>
          </a:effectRef>
          <a:fontRef idx="minor">
            <a:schemeClr val="dk1"/>
          </a:fontRef>
        </p:style>
        <p:txBody>
          <a:bodyPr/>
          <a:lstStyle/>
          <a:p>
            <a:pPr algn="ctr"/>
            <a:r>
              <a:rPr lang="es-EC" b="1" cap="none"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“CATÁLOGO”</a:t>
            </a:r>
            <a:br>
              <a:rPr lang="es-EC" b="1" cap="none"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br>
            <a:r>
              <a:rPr lang="es-EC" sz="4800" b="1" cap="none"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“EMPANADA DE TU TIA ”</a:t>
            </a:r>
            <a:endParaRPr lang="es-EC" sz="4800" b="1" cap="none"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
        <p:nvSpPr>
          <p:cNvPr id="3" name="2 Subtítulo"/>
          <p:cNvSpPr>
            <a:spLocks noGrp="1"/>
          </p:cNvSpPr>
          <p:nvPr>
            <p:ph type="subTitle" idx="1"/>
          </p:nvPr>
        </p:nvSpPr>
        <p:spPr>
          <a:xfrm>
            <a:off x="467544" y="4077072"/>
            <a:ext cx="8458200" cy="432048"/>
          </a:xfrm>
        </p:spPr>
        <p:style>
          <a:lnRef idx="1">
            <a:schemeClr val="accent5"/>
          </a:lnRef>
          <a:fillRef idx="3">
            <a:schemeClr val="accent5"/>
          </a:fillRef>
          <a:effectRef idx="2">
            <a:schemeClr val="accent5"/>
          </a:effectRef>
          <a:fontRef idx="minor">
            <a:schemeClr val="lt1"/>
          </a:fontRef>
        </p:style>
        <p:txBody>
          <a:bodyPr>
            <a:normAutofit fontScale="85000" lnSpcReduction="20000"/>
          </a:bodyPr>
          <a:lstStyle/>
          <a:p>
            <a:pPr algn="ctr"/>
            <a:r>
              <a:rPr lang="es-EC" b="1" dirty="0" smtClean="0"/>
              <a:t>“Empresa no gubernamental”.</a:t>
            </a:r>
            <a:endParaRPr lang="es-EC" b="1" dirty="0"/>
          </a:p>
        </p:txBody>
      </p:sp>
    </p:spTree>
  </p:cSld>
  <p:clrMapOvr>
    <a:masterClrMapping/>
  </p:clrMapOvr>
  <p:transition advTm="1000">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116632"/>
            <a:ext cx="6377940" cy="1293028"/>
          </a:xfrm>
        </p:spPr>
        <p:style>
          <a:lnRef idx="0">
            <a:schemeClr val="accent4"/>
          </a:lnRef>
          <a:fillRef idx="3">
            <a:schemeClr val="accent4"/>
          </a:fillRef>
          <a:effectRef idx="3">
            <a:schemeClr val="accent4"/>
          </a:effectRef>
          <a:fontRef idx="minor">
            <a:schemeClr val="lt1"/>
          </a:fontRef>
        </p:style>
        <p:txBody>
          <a:bodyPr>
            <a:normAutofit fontScale="90000"/>
          </a:bodyPr>
          <a:lstStyle/>
          <a:p>
            <a:pPr algn="ctr"/>
            <a:r>
              <a:rPr lang="es-EC" b="1" cap="none" dirty="0" smtClean="0">
                <a:ln w="10541" cmpd="sng">
                  <a:solidFill>
                    <a:schemeClr val="accent1">
                      <a:shade val="88000"/>
                      <a:satMod val="110000"/>
                    </a:schemeClr>
                  </a:solidFill>
                  <a:prstDash val="solid"/>
                </a:ln>
                <a:solidFill>
                  <a:schemeClr val="accent6"/>
                </a:solidFill>
                <a:effectLst/>
              </a:rPr>
              <a:t>“Referencias de la cooperativa”</a:t>
            </a:r>
            <a:endParaRPr lang="es-EC" b="1" cap="none" dirty="0">
              <a:ln w="10541" cmpd="sng">
                <a:solidFill>
                  <a:schemeClr val="accent1">
                    <a:shade val="88000"/>
                    <a:satMod val="110000"/>
                  </a:schemeClr>
                </a:solidFill>
                <a:prstDash val="solid"/>
              </a:ln>
              <a:solidFill>
                <a:schemeClr val="accent6"/>
              </a:solidFill>
              <a:effectLst/>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856045784"/>
              </p:ext>
            </p:extLst>
          </p:nvPr>
        </p:nvGraphicFramePr>
        <p:xfrm>
          <a:off x="467544" y="2286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http://www.valnaloneduca.com/eje/datos_coop/313/_log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19872" y="1484784"/>
            <a:ext cx="2448272" cy="15092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2800" dirty="0" smtClean="0">
                <a:solidFill>
                  <a:schemeClr val="accent6"/>
                </a:solidFill>
              </a:rPr>
              <a:t>Dirección</a:t>
            </a:r>
            <a:r>
              <a:rPr lang="es-EC" sz="2800" dirty="0" smtClean="0">
                <a:solidFill>
                  <a:schemeClr val="accent6"/>
                </a:solidFill>
              </a:rPr>
              <a:t>: Unidad </a:t>
            </a:r>
            <a:r>
              <a:rPr lang="es-EC" sz="2800" dirty="0">
                <a:solidFill>
                  <a:schemeClr val="accent6"/>
                </a:solidFill>
              </a:rPr>
              <a:t>E</a:t>
            </a:r>
            <a:r>
              <a:rPr lang="es-EC" sz="2800" dirty="0" smtClean="0">
                <a:solidFill>
                  <a:schemeClr val="accent6"/>
                </a:solidFill>
              </a:rPr>
              <a:t>ducativa “Bolívar</a:t>
            </a:r>
            <a:r>
              <a:rPr lang="es-EC" sz="2800" dirty="0" smtClean="0">
                <a:solidFill>
                  <a:schemeClr val="accent6"/>
                </a:solidFill>
              </a:rPr>
              <a:t>”</a:t>
            </a:r>
            <a:endParaRPr lang="es-EC" sz="2800" dirty="0">
              <a:solidFill>
                <a:schemeClr val="accent6"/>
              </a:solidFill>
            </a:endParaRPr>
          </a:p>
        </p:txBody>
      </p:sp>
      <p:sp>
        <p:nvSpPr>
          <p:cNvPr id="3" name="2 Marcador de texto"/>
          <p:cNvSpPr>
            <a:spLocks noGrp="1"/>
          </p:cNvSpPr>
          <p:nvPr>
            <p:ph type="body" idx="4294967295"/>
          </p:nvPr>
        </p:nvSpPr>
        <p:spPr>
          <a:xfrm>
            <a:off x="0" y="2184400"/>
            <a:ext cx="3684588" cy="823913"/>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es-EC" sz="2400"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“Empanada de Queso ”</a:t>
            </a:r>
            <a:endParaRPr lang="es-EC" sz="2400" b="1"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3 Marcador de texto"/>
          <p:cNvSpPr>
            <a:spLocks noGrp="1"/>
          </p:cNvSpPr>
          <p:nvPr>
            <p:ph type="body" sz="quarter" idx="4294967295"/>
          </p:nvPr>
        </p:nvSpPr>
        <p:spPr>
          <a:xfrm>
            <a:off x="5462588" y="2184400"/>
            <a:ext cx="3681412" cy="823913"/>
          </a:xfrm>
          <a:ln/>
        </p:spPr>
        <p:style>
          <a:lnRef idx="0">
            <a:schemeClr val="accent3"/>
          </a:lnRef>
          <a:fillRef idx="3">
            <a:schemeClr val="accent3"/>
          </a:fillRef>
          <a:effectRef idx="3">
            <a:schemeClr val="accent3"/>
          </a:effectRef>
          <a:fontRef idx="minor">
            <a:schemeClr val="lt1"/>
          </a:fontRef>
        </p:style>
        <p:txBody>
          <a:bodyPr>
            <a:normAutofit/>
          </a:bodyPr>
          <a:lstStyle/>
          <a:p>
            <a:pPr algn="ctr"/>
            <a:r>
              <a:rPr lang="es-EC" sz="2400"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“Empanadas de Pollo ”</a:t>
            </a:r>
            <a:endParaRPr lang="es-EC" sz="2400"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2050" name="Picture 2" descr="https://donguille.files.wordpress.com/2012/02/empanada_ques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717032"/>
            <a:ext cx="3628343" cy="201622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recetate.com/wp-content/uploads/2015/06/Empanadas-de-Poll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3717032"/>
            <a:ext cx="3240360" cy="20162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7" y="116632"/>
            <a:ext cx="6377940" cy="1293028"/>
          </a:xfrm>
        </p:spPr>
        <p:style>
          <a:lnRef idx="1">
            <a:schemeClr val="dk1"/>
          </a:lnRef>
          <a:fillRef idx="2">
            <a:schemeClr val="dk1"/>
          </a:fillRef>
          <a:effectRef idx="1">
            <a:schemeClr val="dk1"/>
          </a:effectRef>
          <a:fontRef idx="minor">
            <a:schemeClr val="dk1"/>
          </a:fontRef>
        </p:style>
        <p:txBody>
          <a:bodyPr/>
          <a:lstStyle/>
          <a:p>
            <a:pPr algn="ctr"/>
            <a:r>
              <a:rPr lang="es-EC" dirty="0" smtClean="0">
                <a:solidFill>
                  <a:schemeClr val="accent6"/>
                </a:solidFill>
                <a:latin typeface="Algerian" pitchFamily="82" charset="0"/>
              </a:rPr>
              <a:t>“INGREDIENTES”</a:t>
            </a:r>
            <a:endParaRPr lang="es-EC" dirty="0">
              <a:solidFill>
                <a:schemeClr val="accent6"/>
              </a:solidFill>
              <a:latin typeface="Algerian" pitchFamily="82" charset="0"/>
            </a:endParaRPr>
          </a:p>
        </p:txBody>
      </p:sp>
      <p:sp>
        <p:nvSpPr>
          <p:cNvPr id="3" name="2 Marcador de contenido"/>
          <p:cNvSpPr>
            <a:spLocks noGrp="1"/>
          </p:cNvSpPr>
          <p:nvPr>
            <p:ph idx="1"/>
          </p:nvPr>
        </p:nvSpPr>
        <p:spPr>
          <a:xfrm>
            <a:off x="5004048" y="1772816"/>
            <a:ext cx="3816424" cy="4896544"/>
          </a:xfrm>
          <a:ln/>
        </p:spPr>
        <p:style>
          <a:lnRef idx="1">
            <a:schemeClr val="accent6"/>
          </a:lnRef>
          <a:fillRef idx="2">
            <a:schemeClr val="accent6"/>
          </a:fillRef>
          <a:effectRef idx="1">
            <a:schemeClr val="accent6"/>
          </a:effectRef>
          <a:fontRef idx="minor">
            <a:schemeClr val="dk1"/>
          </a:fontRef>
        </p:style>
        <p:txBody>
          <a:bodyPr>
            <a:normAutofit fontScale="55000" lnSpcReduction="20000"/>
          </a:bodyPr>
          <a:lstStyle/>
          <a:p>
            <a:r>
              <a:rPr lang="es-ES" b="1" dirty="0" smtClean="0">
                <a:solidFill>
                  <a:schemeClr val="tx2">
                    <a:lumMod val="50000"/>
                  </a:schemeClr>
                </a:solidFill>
              </a:rPr>
              <a:t>Empanadas de Pollo</a:t>
            </a:r>
          </a:p>
          <a:p>
            <a:endParaRPr lang="es-ES" b="1" dirty="0" smtClean="0"/>
          </a:p>
          <a:p>
            <a:r>
              <a:rPr lang="es-ES" b="1" dirty="0" smtClean="0"/>
              <a:t>1</a:t>
            </a:r>
            <a:r>
              <a:rPr lang="es-ES" dirty="0" smtClean="0"/>
              <a:t>pollo</a:t>
            </a:r>
            <a:endParaRPr lang="es-ES" dirty="0"/>
          </a:p>
          <a:p>
            <a:r>
              <a:rPr lang="es-ES" b="1" dirty="0"/>
              <a:t>1/2 </a:t>
            </a:r>
            <a:r>
              <a:rPr lang="es-ES" b="1" dirty="0" err="1"/>
              <a:t>kg</a:t>
            </a:r>
            <a:r>
              <a:rPr lang="es-ES" dirty="0" err="1"/>
              <a:t>cebollas</a:t>
            </a:r>
            <a:endParaRPr lang="es-ES" dirty="0"/>
          </a:p>
          <a:p>
            <a:r>
              <a:rPr lang="es-ES" b="1" dirty="0"/>
              <a:t>3</a:t>
            </a:r>
            <a:r>
              <a:rPr lang="es-ES" dirty="0"/>
              <a:t>cebollas de verdeo</a:t>
            </a:r>
          </a:p>
          <a:p>
            <a:r>
              <a:rPr lang="es-ES" b="1" dirty="0"/>
              <a:t>1</a:t>
            </a:r>
            <a:r>
              <a:rPr lang="es-ES" dirty="0"/>
              <a:t>pimiento morrón chico</a:t>
            </a:r>
          </a:p>
          <a:p>
            <a:r>
              <a:rPr lang="es-ES" b="1" dirty="0"/>
              <a:t>1/2</a:t>
            </a:r>
            <a:r>
              <a:rPr lang="es-ES" dirty="0"/>
              <a:t>pimiento verde</a:t>
            </a:r>
          </a:p>
          <a:p>
            <a:r>
              <a:rPr lang="es-ES" b="1" dirty="0"/>
              <a:t>1/2</a:t>
            </a:r>
            <a:r>
              <a:rPr lang="es-ES" dirty="0"/>
              <a:t>zanahoria</a:t>
            </a:r>
          </a:p>
          <a:p>
            <a:r>
              <a:rPr lang="es-ES" b="1" dirty="0"/>
              <a:t>2</a:t>
            </a:r>
            <a:r>
              <a:rPr lang="es-ES" dirty="0"/>
              <a:t>tomates maduros</a:t>
            </a:r>
          </a:p>
          <a:p>
            <a:r>
              <a:rPr lang="es-ES" b="1" dirty="0"/>
              <a:t>3 </a:t>
            </a:r>
            <a:r>
              <a:rPr lang="es-ES" b="1" dirty="0" err="1"/>
              <a:t>hojas</a:t>
            </a:r>
            <a:r>
              <a:rPr lang="es-ES" dirty="0" err="1"/>
              <a:t>laurel</a:t>
            </a:r>
            <a:endParaRPr lang="es-ES" dirty="0"/>
          </a:p>
          <a:p>
            <a:r>
              <a:rPr lang="es-ES" b="1" dirty="0"/>
              <a:t>3 </a:t>
            </a:r>
            <a:r>
              <a:rPr lang="es-ES" b="1" dirty="0" err="1"/>
              <a:t>dientes</a:t>
            </a:r>
            <a:r>
              <a:rPr lang="es-ES" dirty="0" err="1"/>
              <a:t>ajo</a:t>
            </a:r>
            <a:endParaRPr lang="es-ES" dirty="0"/>
          </a:p>
          <a:p>
            <a:r>
              <a:rPr lang="es-ES" b="1" dirty="0"/>
              <a:t>1</a:t>
            </a:r>
            <a:r>
              <a:rPr lang="es-ES" dirty="0"/>
              <a:t>cebolla</a:t>
            </a:r>
          </a:p>
          <a:p>
            <a:r>
              <a:rPr lang="es-ES" b="1" dirty="0"/>
              <a:t>1</a:t>
            </a:r>
            <a:r>
              <a:rPr lang="es-ES" dirty="0"/>
              <a:t>caldo de verdura</a:t>
            </a:r>
          </a:p>
          <a:p>
            <a:r>
              <a:rPr lang="es-ES" dirty="0"/>
              <a:t>sal, pimienta, ají molido, pimentón a gusto.</a:t>
            </a:r>
          </a:p>
          <a:p>
            <a:r>
              <a:rPr lang="es-ES" dirty="0" err="1"/>
              <a:t>cant</a:t>
            </a:r>
            <a:r>
              <a:rPr lang="es-ES" dirty="0"/>
              <a:t>. </a:t>
            </a:r>
            <a:r>
              <a:rPr lang="es-ES" dirty="0" err="1"/>
              <a:t>neces</a:t>
            </a:r>
            <a:r>
              <a:rPr lang="es-ES" dirty="0"/>
              <a:t>. aceite de oliva</a:t>
            </a:r>
          </a:p>
          <a:p>
            <a:r>
              <a:rPr lang="es-ES" b="1" dirty="0"/>
              <a:t>5</a:t>
            </a:r>
            <a:r>
              <a:rPr lang="es-ES" dirty="0"/>
              <a:t>huevos</a:t>
            </a:r>
          </a:p>
          <a:p>
            <a:pPr algn="ctr">
              <a:buNone/>
            </a:pPr>
            <a:endParaRPr lang="es-EC" dirty="0">
              <a:latin typeface="Algerian" pitchFamily="82" charset="0"/>
            </a:endParaRPr>
          </a:p>
        </p:txBody>
      </p:sp>
      <p:sp>
        <p:nvSpPr>
          <p:cNvPr id="5" name="4 CuadroTexto"/>
          <p:cNvSpPr txBox="1"/>
          <p:nvPr/>
        </p:nvSpPr>
        <p:spPr>
          <a:xfrm>
            <a:off x="683568" y="1844824"/>
            <a:ext cx="3960440" cy="424731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285750" indent="-285750">
              <a:buFont typeface="Arial" pitchFamily="34" charset="0"/>
              <a:buChar char="•"/>
            </a:pPr>
            <a:r>
              <a:rPr lang="es-ES" dirty="0" smtClean="0">
                <a:solidFill>
                  <a:schemeClr val="tx2">
                    <a:lumMod val="50000"/>
                  </a:schemeClr>
                </a:solidFill>
              </a:rPr>
              <a:t>Empanadas de Queso </a:t>
            </a:r>
            <a:r>
              <a:rPr lang="es-ES" dirty="0">
                <a:solidFill>
                  <a:schemeClr val="tx2">
                    <a:lumMod val="50000"/>
                  </a:schemeClr>
                </a:solidFill>
              </a:rPr>
              <a:t/>
            </a:r>
            <a:br>
              <a:rPr lang="es-ES" dirty="0">
                <a:solidFill>
                  <a:schemeClr val="tx2">
                    <a:lumMod val="50000"/>
                  </a:schemeClr>
                </a:solidFill>
              </a:rPr>
            </a:br>
            <a:endParaRPr lang="es-ES" dirty="0" smtClean="0">
              <a:solidFill>
                <a:schemeClr val="tx2">
                  <a:lumMod val="50000"/>
                </a:schemeClr>
              </a:solidFill>
            </a:endParaRPr>
          </a:p>
          <a:p>
            <a:pPr marL="285750" indent="-285750">
              <a:buFont typeface="Arial" pitchFamily="34" charset="0"/>
              <a:buChar char="•"/>
            </a:pPr>
            <a:r>
              <a:rPr lang="es-ES" dirty="0" smtClean="0"/>
              <a:t>Para </a:t>
            </a:r>
            <a:r>
              <a:rPr lang="es-ES" dirty="0"/>
              <a:t>la masa</a:t>
            </a:r>
          </a:p>
          <a:p>
            <a:pPr marL="285750" indent="-285750">
              <a:buFont typeface="Arial" pitchFamily="34" charset="0"/>
              <a:buChar char="•"/>
            </a:pPr>
            <a:r>
              <a:rPr lang="es-ES" b="1" dirty="0" smtClean="0"/>
              <a:t>2 tazas </a:t>
            </a:r>
            <a:r>
              <a:rPr lang="es-ES" dirty="0" smtClean="0"/>
              <a:t>harina</a:t>
            </a:r>
            <a:endParaRPr lang="es-ES" dirty="0"/>
          </a:p>
          <a:p>
            <a:pPr marL="285750" indent="-285750">
              <a:buFont typeface="Arial" pitchFamily="34" charset="0"/>
              <a:buChar char="•"/>
            </a:pPr>
            <a:r>
              <a:rPr lang="es-ES" b="1" dirty="0"/>
              <a:t>5 </a:t>
            </a:r>
            <a:r>
              <a:rPr lang="es-ES" b="1" dirty="0" err="1"/>
              <a:t>cdts</a:t>
            </a:r>
            <a:r>
              <a:rPr lang="es-ES" dirty="0" err="1"/>
              <a:t>aceite</a:t>
            </a:r>
            <a:r>
              <a:rPr lang="es-ES" dirty="0"/>
              <a:t> vegetal</a:t>
            </a:r>
          </a:p>
          <a:p>
            <a:pPr marL="285750" indent="-285750">
              <a:buFont typeface="Arial" pitchFamily="34" charset="0"/>
              <a:buChar char="•"/>
            </a:pPr>
            <a:r>
              <a:rPr lang="es-ES" b="1" dirty="0"/>
              <a:t>1</a:t>
            </a:r>
            <a:r>
              <a:rPr lang="es-ES" dirty="0"/>
              <a:t>huevo</a:t>
            </a:r>
          </a:p>
          <a:p>
            <a:pPr marL="285750" indent="-285750">
              <a:buFont typeface="Arial" pitchFamily="34" charset="0"/>
              <a:buChar char="•"/>
            </a:pPr>
            <a:r>
              <a:rPr lang="es-ES" b="1" dirty="0" err="1"/>
              <a:t>pizca</a:t>
            </a:r>
            <a:r>
              <a:rPr lang="es-ES" dirty="0" err="1"/>
              <a:t>sal</a:t>
            </a:r>
            <a:endParaRPr lang="es-ES" dirty="0"/>
          </a:p>
          <a:p>
            <a:pPr marL="285750" indent="-285750">
              <a:buFont typeface="Arial" pitchFamily="34" charset="0"/>
              <a:buChar char="•"/>
            </a:pPr>
            <a:r>
              <a:rPr lang="es-ES" b="1" dirty="0"/>
              <a:t>1 </a:t>
            </a:r>
            <a:r>
              <a:rPr lang="es-ES" b="1" dirty="0" err="1"/>
              <a:t>taza</a:t>
            </a:r>
            <a:r>
              <a:rPr lang="es-ES" dirty="0" err="1"/>
              <a:t>agua</a:t>
            </a:r>
            <a:r>
              <a:rPr lang="es-ES" dirty="0"/>
              <a:t> tibia</a:t>
            </a:r>
          </a:p>
          <a:p>
            <a:pPr marL="285750" indent="-285750">
              <a:buFont typeface="Arial" pitchFamily="34" charset="0"/>
              <a:buChar char="•"/>
            </a:pPr>
            <a:r>
              <a:rPr lang="es-ES" b="1" dirty="0"/>
              <a:t>1</a:t>
            </a:r>
            <a:r>
              <a:rPr lang="es-ES" dirty="0"/>
              <a:t>cuchara de jugo de </a:t>
            </a:r>
            <a:r>
              <a:rPr lang="es-ES" dirty="0" err="1"/>
              <a:t>limon</a:t>
            </a:r>
            <a:endParaRPr lang="es-ES" dirty="0"/>
          </a:p>
          <a:p>
            <a:r>
              <a:rPr lang="es-ES" dirty="0"/>
              <a:t>Para el relleno</a:t>
            </a:r>
          </a:p>
          <a:p>
            <a:pPr marL="285750" indent="-285750">
              <a:buFont typeface="Arial" pitchFamily="34" charset="0"/>
              <a:buChar char="•"/>
            </a:pPr>
            <a:r>
              <a:rPr lang="es-ES" b="1" dirty="0"/>
              <a:t>1/4 </a:t>
            </a:r>
            <a:r>
              <a:rPr lang="es-ES" b="1" dirty="0" err="1"/>
              <a:t>kg</a:t>
            </a:r>
            <a:r>
              <a:rPr lang="es-ES" dirty="0" err="1"/>
              <a:t>queso</a:t>
            </a:r>
            <a:r>
              <a:rPr lang="es-ES" dirty="0"/>
              <a:t> rallado</a:t>
            </a:r>
          </a:p>
          <a:p>
            <a:r>
              <a:rPr lang="es-ES" dirty="0"/>
              <a:t>Para </a:t>
            </a:r>
            <a:r>
              <a:rPr lang="es-ES" dirty="0" err="1"/>
              <a:t>freir</a:t>
            </a:r>
            <a:endParaRPr lang="es-ES" dirty="0"/>
          </a:p>
          <a:p>
            <a:pPr marL="285750" indent="-285750">
              <a:buFont typeface="Arial" pitchFamily="34" charset="0"/>
              <a:buChar char="•"/>
            </a:pPr>
            <a:r>
              <a:rPr lang="es-ES" dirty="0"/>
              <a:t>Suficiente aceite para </a:t>
            </a:r>
            <a:r>
              <a:rPr lang="es-ES" dirty="0" err="1"/>
              <a:t>freir</a:t>
            </a:r>
            <a:r>
              <a:rPr lang="es-ES" dirty="0"/>
              <a:t> las empanadas</a:t>
            </a:r>
          </a:p>
          <a:p>
            <a:endParaRPr lang="es-ES" dirty="0"/>
          </a:p>
        </p:txBody>
      </p:sp>
    </p:spTree>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www.compraya.ec/imagenes/ofertas/sabor-limo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354" y="3284984"/>
            <a:ext cx="3370574" cy="201676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5dc93791f535c5b6680b-504f722ff1ef8102127dae26bdb15aa6.ssl.cf1.rackcdn.com/pix_1_100824_75376_55dd3b889296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284984"/>
            <a:ext cx="3189724" cy="2016765"/>
          </a:xfrm>
          <a:prstGeom prst="rect">
            <a:avLst/>
          </a:prstGeom>
        </p:spPr>
        <p:style>
          <a:lnRef idx="1">
            <a:schemeClr val="accent6"/>
          </a:lnRef>
          <a:fillRef idx="2">
            <a:schemeClr val="accent6"/>
          </a:fillRef>
          <a:effectRef idx="1">
            <a:schemeClr val="accent6"/>
          </a:effectRef>
          <a:fontRef idx="minor">
            <a:schemeClr val="dk1"/>
          </a:fontRef>
        </p:style>
      </p:pic>
      <p:sp>
        <p:nvSpPr>
          <p:cNvPr id="4" name="3 CuadroTexto"/>
          <p:cNvSpPr txBox="1"/>
          <p:nvPr/>
        </p:nvSpPr>
        <p:spPr>
          <a:xfrm>
            <a:off x="5508104" y="1412810"/>
            <a:ext cx="2973700"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s-ES" dirty="0" smtClean="0"/>
              <a:t>       Empanada de </a:t>
            </a:r>
          </a:p>
          <a:p>
            <a:r>
              <a:rPr lang="es-ES" dirty="0" smtClean="0"/>
              <a:t>           Pollo +Café </a:t>
            </a:r>
          </a:p>
          <a:p>
            <a:r>
              <a:rPr lang="es-ES" dirty="0"/>
              <a:t> </a:t>
            </a:r>
            <a:r>
              <a:rPr lang="es-ES" dirty="0" smtClean="0"/>
              <a:t>                   -</a:t>
            </a:r>
          </a:p>
          <a:p>
            <a:r>
              <a:rPr lang="es-ES" dirty="0"/>
              <a:t> </a:t>
            </a:r>
            <a:r>
              <a:rPr lang="es-ES" dirty="0" smtClean="0"/>
              <a:t>          Precio 1,00 $</a:t>
            </a:r>
            <a:endParaRPr lang="es-ES" dirty="0"/>
          </a:p>
        </p:txBody>
      </p:sp>
      <p:sp>
        <p:nvSpPr>
          <p:cNvPr id="5" name="4 CuadroTexto"/>
          <p:cNvSpPr txBox="1"/>
          <p:nvPr/>
        </p:nvSpPr>
        <p:spPr>
          <a:xfrm>
            <a:off x="1331640" y="1412810"/>
            <a:ext cx="2592288"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s-ES" dirty="0" smtClean="0"/>
              <a:t>      Empanada de </a:t>
            </a:r>
          </a:p>
          <a:p>
            <a:r>
              <a:rPr lang="es-ES" dirty="0" smtClean="0"/>
              <a:t>      Queso + Café</a:t>
            </a:r>
          </a:p>
          <a:p>
            <a:r>
              <a:rPr lang="es-ES" dirty="0"/>
              <a:t> </a:t>
            </a:r>
            <a:r>
              <a:rPr lang="es-ES" dirty="0" smtClean="0"/>
              <a:t>                 -</a:t>
            </a:r>
          </a:p>
          <a:p>
            <a:r>
              <a:rPr lang="es-ES" dirty="0"/>
              <a:t> </a:t>
            </a:r>
            <a:r>
              <a:rPr lang="es-ES" dirty="0" smtClean="0"/>
              <a:t>         Precio 0,50$ </a:t>
            </a:r>
            <a:endParaRPr lang="es-ES"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260648"/>
            <a:ext cx="8659688" cy="1440160"/>
          </a:xfrm>
          <a:ln/>
        </p:spPr>
        <p:style>
          <a:lnRef idx="1">
            <a:schemeClr val="accent1"/>
          </a:lnRef>
          <a:fillRef idx="2">
            <a:schemeClr val="accent1"/>
          </a:fillRef>
          <a:effectRef idx="1">
            <a:schemeClr val="accent1"/>
          </a:effectRef>
          <a:fontRef idx="minor">
            <a:schemeClr val="dk1"/>
          </a:fontRef>
        </p:style>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C" b="1"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“PROCESO DE PREPARACIÓN De </a:t>
            </a:r>
            <a:r>
              <a:rPr lang="es-EC" b="1"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las empanadas</a:t>
            </a:r>
            <a:endParaRPr lang="es-EC" b="1"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endParaRPr>
          </a:p>
        </p:txBody>
      </p:sp>
      <p:sp>
        <p:nvSpPr>
          <p:cNvPr id="3" name="2 Marcador de contenido"/>
          <p:cNvSpPr>
            <a:spLocks noGrp="1"/>
          </p:cNvSpPr>
          <p:nvPr>
            <p:ph idx="1"/>
          </p:nvPr>
        </p:nvSpPr>
        <p:spPr>
          <a:xfrm>
            <a:off x="304800" y="1844824"/>
            <a:ext cx="8686800" cy="4752528"/>
          </a:xfrm>
        </p:spPr>
        <p:style>
          <a:lnRef idx="1">
            <a:schemeClr val="accent6"/>
          </a:lnRef>
          <a:fillRef idx="2">
            <a:schemeClr val="accent6"/>
          </a:fillRef>
          <a:effectRef idx="1">
            <a:schemeClr val="accent6"/>
          </a:effectRef>
          <a:fontRef idx="minor">
            <a:schemeClr val="dk1"/>
          </a:fontRef>
        </p:style>
        <p:txBody>
          <a:bodyPr>
            <a:normAutofit fontScale="25000" lnSpcReduction="2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64008" indent="0">
              <a:buNone/>
            </a:pPr>
            <a:r>
              <a:rPr lang="es-EC" sz="8000" b="1" i="1" cap="all" dirty="0" smtClean="0">
                <a:ln/>
                <a:solidFill>
                  <a:schemeClr val="tx2"/>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PROCESO DE </a:t>
            </a:r>
            <a:r>
              <a:rPr lang="es-EC" sz="8000" b="1" i="1" cap="all" dirty="0" smtClean="0">
                <a:ln/>
                <a:solidFill>
                  <a:schemeClr val="tx2"/>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PREPARACIÓN de la empanada de pollo</a:t>
            </a:r>
            <a:endParaRPr lang="es-EC" sz="8000" b="1" i="1" cap="all" dirty="0" smtClean="0">
              <a:ln/>
              <a:solidFill>
                <a:schemeClr val="tx2"/>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endParaRPr>
          </a:p>
          <a:p>
            <a:endParaRPr lang="es-ES" dirty="0" smtClean="0"/>
          </a:p>
          <a:p>
            <a:r>
              <a:rPr lang="es-ES" sz="6400" dirty="0" smtClean="0"/>
              <a:t>Para </a:t>
            </a:r>
            <a:r>
              <a:rPr lang="es-ES" sz="6400" dirty="0"/>
              <a:t>empezar a preparar el relleno de nuestras </a:t>
            </a:r>
            <a:r>
              <a:rPr lang="es-ES" sz="6400" b="1" dirty="0"/>
              <a:t>empanadas de pollo</a:t>
            </a:r>
            <a:r>
              <a:rPr lang="es-ES" sz="6400" dirty="0"/>
              <a:t> organizaremos todos los ingredientes. Deshuesa las pechugas de pollo. Corta en trozos pequeños todas las verduras, desechando las semillas. El caldo de pollo lo conseguiremos de la cocción de las pechugas.</a:t>
            </a:r>
          </a:p>
          <a:p>
            <a:r>
              <a:rPr lang="es-ES" sz="6400" b="1" dirty="0"/>
              <a:t>Hervir las pechugas</a:t>
            </a:r>
            <a:r>
              <a:rPr lang="es-ES" sz="6400" dirty="0"/>
              <a:t> en agua salada con las verduras para sazonar y las hojas de laurel por unos 20 minutos y dejar enfriar. Elige las verduras para sazonar el pollo a tu gusto</a:t>
            </a:r>
          </a:p>
          <a:p>
            <a:r>
              <a:rPr lang="es-ES" sz="6400" dirty="0"/>
              <a:t>En una sartén </a:t>
            </a:r>
            <a:r>
              <a:rPr lang="es-ES" sz="6400" b="1" dirty="0"/>
              <a:t>rehogar en aceite los vegetales</a:t>
            </a:r>
            <a:r>
              <a:rPr lang="es-ES" sz="6400" dirty="0"/>
              <a:t>, que son las cebollas, los pimientos, el puerro y los tomates. Recuerda que del puerro sólo se utiliza la parte blanca.</a:t>
            </a:r>
          </a:p>
          <a:p>
            <a:r>
              <a:rPr lang="es-ES" sz="6400" b="1" dirty="0"/>
              <a:t>Desmenuza las pechugas</a:t>
            </a:r>
            <a:r>
              <a:rPr lang="es-ES" sz="6400" dirty="0"/>
              <a:t> cocinadas con un cuchillo o con la mano. Ten cuidado de no dejar ningún hueso o cartílago.</a:t>
            </a:r>
          </a:p>
          <a:p>
            <a:r>
              <a:rPr lang="es-ES" sz="6400" dirty="0"/>
              <a:t>Para continuar con el preparado, agrega el pollo junto con el caldo a la sartén con las verduras, </a:t>
            </a:r>
            <a:r>
              <a:rPr lang="es-ES" sz="6400" b="1" dirty="0"/>
              <a:t>dejar reducir</a:t>
            </a:r>
            <a:r>
              <a:rPr lang="es-ES" sz="6400" dirty="0"/>
              <a:t> hasta que la preparación quede como para relleno, retirar del fuego y condimentar, añadir los huevos duros y las aceitunas revolviendo de manera envolvente.</a:t>
            </a:r>
          </a:p>
          <a:p>
            <a:r>
              <a:rPr lang="es-ES" sz="6400" dirty="0"/>
              <a:t>Con el relleno listo sólo te queda</a:t>
            </a:r>
            <a:r>
              <a:rPr lang="es-ES" sz="6400" b="1" dirty="0"/>
              <a:t> preparar las empanadas</a:t>
            </a:r>
            <a:r>
              <a:rPr lang="es-ES" sz="6400" dirty="0"/>
              <a:t>. La masa la puedes comprar ya hecha o prepararla tu mismo. Puedes elegir entre la </a:t>
            </a:r>
            <a:r>
              <a:rPr lang="es-ES" sz="6400" dirty="0">
                <a:hlinkClick r:id="rId2"/>
              </a:rPr>
              <a:t>masa casera</a:t>
            </a:r>
            <a:r>
              <a:rPr lang="es-ES" sz="6400" dirty="0"/>
              <a:t> perfecta para </a:t>
            </a:r>
            <a:r>
              <a:rPr lang="es-ES" sz="6400" dirty="0" err="1"/>
              <a:t>freir</a:t>
            </a:r>
            <a:r>
              <a:rPr lang="es-ES" sz="6400" dirty="0"/>
              <a:t> o la </a:t>
            </a:r>
            <a:r>
              <a:rPr lang="es-ES" sz="6400" dirty="0">
                <a:hlinkClick r:id="rId3"/>
              </a:rPr>
              <a:t>masa para hornear</a:t>
            </a:r>
            <a:r>
              <a:rPr lang="es-ES" sz="6400" dirty="0"/>
              <a:t>. Hornea o fríe tus </a:t>
            </a:r>
            <a:r>
              <a:rPr lang="es-ES" sz="6400" b="1" dirty="0"/>
              <a:t>empanadas de pollo</a:t>
            </a:r>
            <a:r>
              <a:rPr lang="es-ES" sz="6400" dirty="0"/>
              <a:t>, acompáñalas con una </a:t>
            </a:r>
            <a:r>
              <a:rPr lang="es-ES" sz="6400" dirty="0">
                <a:hlinkClick r:id="rId4"/>
              </a:rPr>
              <a:t>salsa</a:t>
            </a:r>
            <a:r>
              <a:rPr lang="es-ES" sz="6400" dirty="0"/>
              <a:t> y buen </a:t>
            </a:r>
            <a:r>
              <a:rPr lang="es-ES" sz="6400" dirty="0" smtClean="0"/>
              <a:t>provecho</a:t>
            </a:r>
            <a:r>
              <a:rPr lang="es-ES" dirty="0"/>
              <a:t/>
            </a:r>
            <a:br>
              <a:rPr lang="es-ES" dirty="0"/>
            </a:br>
            <a:r>
              <a:rPr lang="es-ES" dirty="0"/>
              <a:t/>
            </a:r>
            <a:br>
              <a:rPr lang="es-ES" dirty="0"/>
            </a:br>
            <a:r>
              <a:rPr lang="es-ES" dirty="0"/>
              <a:t/>
            </a:r>
            <a:br>
              <a:rPr lang="es-ES" dirty="0"/>
            </a:br>
            <a:endParaRPr lang="es-EC"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C" b="1"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PROCESO DE PREPARACIÓN </a:t>
            </a:r>
            <a:r>
              <a:rPr lang="es-EC" b="1"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De la Empanada de Queso </a:t>
            </a:r>
            <a:endParaRPr lang="es-EC" b="1"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2 Marcador de contenido"/>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40000" lnSpcReduction="20000"/>
          </a:bodyPr>
          <a:lstStyle/>
          <a:p>
            <a:endParaRPr lang="es-ES" sz="3300" dirty="0" smtClean="0"/>
          </a:p>
          <a:p>
            <a:endParaRPr lang="es-ES" sz="3300" dirty="0"/>
          </a:p>
          <a:p>
            <a:r>
              <a:rPr lang="es-ES" sz="3300" dirty="0" smtClean="0"/>
              <a:t>Se </a:t>
            </a:r>
            <a:r>
              <a:rPr lang="es-ES" sz="3300" dirty="0"/>
              <a:t>vierte la mitad del paquete de harina en un bol, se le va agregando el </a:t>
            </a:r>
            <a:r>
              <a:rPr lang="es-ES" sz="4000" dirty="0"/>
              <a:t>agua ya con la sal disuelta dentro hasta que la masa quede consistente y se pueda extender.</a:t>
            </a:r>
          </a:p>
          <a:p>
            <a:r>
              <a:rPr lang="es-ES" sz="4000" dirty="0"/>
              <a:t>Se va agregando agua y harina hasta que la </a:t>
            </a:r>
            <a:r>
              <a:rPr lang="es-ES" sz="4000" b="1" dirty="0"/>
              <a:t>masa</a:t>
            </a:r>
            <a:r>
              <a:rPr lang="es-ES" sz="4000" dirty="0"/>
              <a:t> quede bien y luego se amasa entre 10 y 15 minutos. Deja reposar otros 10 minutos y luego se hacen bolas del tamaño que desees y se extienden. Las porciones variarán según el tamaño de tus empanadas.</a:t>
            </a:r>
          </a:p>
          <a:p>
            <a:r>
              <a:rPr lang="es-ES" sz="4000" dirty="0"/>
              <a:t>Se </a:t>
            </a:r>
            <a:r>
              <a:rPr lang="es-ES" sz="4000" b="1" dirty="0"/>
              <a:t>añade el queso</a:t>
            </a:r>
            <a:r>
              <a:rPr lang="es-ES" sz="4000" dirty="0"/>
              <a:t> cortado en cuadritos o rallado y se sellan los bordes de masa con un tenedor. Ten cuidado con la cantidad de queso porque si es muy abundante la empanada puede reventarse al freír. Utiliza el queso que más te guste.</a:t>
            </a:r>
          </a:p>
          <a:p>
            <a:r>
              <a:rPr lang="es-ES" sz="4000" dirty="0"/>
              <a:t>Calentar una olla con abundante aceite y </a:t>
            </a:r>
            <a:r>
              <a:rPr lang="es-ES" sz="4000" b="1" dirty="0"/>
              <a:t>freír</a:t>
            </a:r>
            <a:r>
              <a:rPr lang="es-ES" sz="4000" dirty="0"/>
              <a:t> </a:t>
            </a:r>
            <a:r>
              <a:rPr lang="es-ES" sz="4000" b="1" dirty="0"/>
              <a:t>las empanadas de queso</a:t>
            </a:r>
            <a:r>
              <a:rPr lang="es-ES" sz="4000" dirty="0"/>
              <a:t>. Vigila la temperatura del aceite para que no se queme la masa antes de cocinarse.</a:t>
            </a:r>
          </a:p>
          <a:p>
            <a:r>
              <a:rPr lang="es-ES" sz="4000" dirty="0"/>
              <a:t>Acompaña las </a:t>
            </a:r>
            <a:r>
              <a:rPr lang="es-ES" sz="4000" b="1" dirty="0"/>
              <a:t>empanadas de queso</a:t>
            </a:r>
            <a:r>
              <a:rPr lang="es-ES" sz="4000" dirty="0"/>
              <a:t> con una </a:t>
            </a:r>
            <a:r>
              <a:rPr lang="es-ES" sz="4000" dirty="0">
                <a:hlinkClick r:id="rId2"/>
              </a:rPr>
              <a:t>salsa</a:t>
            </a:r>
            <a:r>
              <a:rPr lang="es-ES" sz="4000" dirty="0"/>
              <a:t> y buen provecho.</a:t>
            </a:r>
          </a:p>
          <a:p>
            <a:pPr marL="64008" indent="0">
              <a:buNone/>
            </a:pPr>
            <a:r>
              <a:rPr lang="es-ES" dirty="0"/>
              <a:t/>
            </a:r>
            <a:br>
              <a:rPr lang="es-ES" dirty="0"/>
            </a:br>
            <a:r>
              <a:rPr lang="es-ES" dirty="0"/>
              <a:t/>
            </a:r>
            <a:br>
              <a:rPr lang="es-ES" dirty="0"/>
            </a:br>
            <a:endParaRPr lang="es-EC" dirty="0"/>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7920880" cy="1293028"/>
          </a:xfrm>
        </p:spPr>
        <p:style>
          <a:lnRef idx="1">
            <a:schemeClr val="accent6"/>
          </a:lnRef>
          <a:fillRef idx="2">
            <a:schemeClr val="accent6"/>
          </a:fillRef>
          <a:effectRef idx="1">
            <a:schemeClr val="accent6"/>
          </a:effectRef>
          <a:fontRef idx="minor">
            <a:schemeClr val="dk1"/>
          </a:fontRef>
        </p:style>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C"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gerian" pitchFamily="82" charset="0"/>
              </a:rPr>
              <a:t>“INTEGRANTES DE LA MINI-EMPRESA COOPERATIVA”</a:t>
            </a:r>
            <a:endParaRPr lang="es-EC" b="1"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gerian" pitchFamily="82" charset="0"/>
            </a:endParaRPr>
          </a:p>
        </p:txBody>
      </p:sp>
      <p:pic>
        <p:nvPicPr>
          <p:cNvPr id="4098" name="Picture 2" descr="http://www.valnaloneduca.com/eje/datos_coop/313/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2924944"/>
            <a:ext cx="1905000" cy="249555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valnaloneduca.com/eje/datos_coop/313/_20151005111948-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2924944"/>
            <a:ext cx="4286250" cy="2448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263</TotalTime>
  <Words>204</Words>
  <Application>Microsoft Office PowerPoint</Application>
  <PresentationFormat>Presentación en pantalla (4:3)</PresentationFormat>
  <Paragraphs>67</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Brío</vt:lpstr>
      <vt:lpstr>“CATÁLOGO” “EMPANADA DE TU TIA ”</vt:lpstr>
      <vt:lpstr>“Referencias de la cooperativa”</vt:lpstr>
      <vt:lpstr>Dirección: Unidad Educativa “Bolívar”</vt:lpstr>
      <vt:lpstr>“INGREDIENTES”</vt:lpstr>
      <vt:lpstr>Presentación de PowerPoint</vt:lpstr>
      <vt:lpstr>“PROCESO DE PREPARACIÓN De las empanadas</vt:lpstr>
      <vt:lpstr>PROCESO DE PREPARACIÓN De la Empanada de Queso </vt:lpstr>
      <vt:lpstr>“INTEGRANTES DE LA MINI-EMPRESA COOPERATIVA”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“CATÁLOGO” “COSITA RICA – PARA TU BOCA”</dc:title>
  <dc:creator>WILIAM N</dc:creator>
  <cp:lastModifiedBy>INTEL</cp:lastModifiedBy>
  <cp:revision>50</cp:revision>
  <dcterms:created xsi:type="dcterms:W3CDTF">2014-02-16T19:31:14Z</dcterms:created>
  <dcterms:modified xsi:type="dcterms:W3CDTF">2016-01-29T02:33:57Z</dcterms:modified>
</cp:coreProperties>
</file>