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7509F-E11A-4EBF-84AE-76FECF0D1B2D}" type="datetimeFigureOut">
              <a:rPr lang="es-ES" smtClean="0"/>
              <a:t>29/11/2015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83ABE-2333-4A2F-AEBE-A830CBE88A8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857620" y="500042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86512" y="4286256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4643438" y="4286256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Rectángulo"/>
          <p:cNvSpPr/>
          <p:nvPr/>
        </p:nvSpPr>
        <p:spPr>
          <a:xfrm>
            <a:off x="3000364" y="4286256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1357290" y="4286256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5429256" y="1857364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2285984" y="1857364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4" name="13 Conector recto"/>
          <p:cNvCxnSpPr>
            <a:stCxn id="11" idx="1"/>
            <a:endCxn id="12" idx="3"/>
          </p:cNvCxnSpPr>
          <p:nvPr/>
        </p:nvCxnSpPr>
        <p:spPr>
          <a:xfrm rot="10800000">
            <a:off x="3857620" y="235743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stCxn id="4" idx="2"/>
          </p:cNvCxnSpPr>
          <p:nvPr/>
        </p:nvCxnSpPr>
        <p:spPr>
          <a:xfrm rot="5400000">
            <a:off x="3607587" y="2536025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4643438" y="3571876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rot="5400000">
            <a:off x="6644496" y="4000504"/>
            <a:ext cx="85646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endCxn id="8" idx="0"/>
          </p:cNvCxnSpPr>
          <p:nvPr/>
        </p:nvCxnSpPr>
        <p:spPr>
          <a:xfrm rot="5400000">
            <a:off x="5072066" y="392906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10800000">
            <a:off x="2143108" y="3571876"/>
            <a:ext cx="257176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>
            <a:stCxn id="10" idx="0"/>
          </p:cNvCxnSpPr>
          <p:nvPr/>
        </p:nvCxnSpPr>
        <p:spPr>
          <a:xfrm rot="5400000" flipH="1" flipV="1">
            <a:off x="1785918" y="392906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stCxn id="9" idx="0"/>
          </p:cNvCxnSpPr>
          <p:nvPr/>
        </p:nvCxnSpPr>
        <p:spPr>
          <a:xfrm rot="5400000" flipH="1" flipV="1">
            <a:off x="3428992" y="3929066"/>
            <a:ext cx="7143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CuadroTexto"/>
          <p:cNvSpPr txBox="1"/>
          <p:nvPr/>
        </p:nvSpPr>
        <p:spPr>
          <a:xfrm>
            <a:off x="3929058" y="571480"/>
            <a:ext cx="1428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Presidenta</a:t>
            </a:r>
          </a:p>
          <a:p>
            <a:pPr algn="ctr"/>
            <a:r>
              <a:rPr lang="es-ES" dirty="0" smtClean="0"/>
              <a:t>Pamela </a:t>
            </a:r>
            <a:r>
              <a:rPr lang="es-ES" dirty="0" err="1" smtClean="0"/>
              <a:t>Panata</a:t>
            </a:r>
            <a:endParaRPr lang="es-ES" dirty="0"/>
          </a:p>
        </p:txBody>
      </p:sp>
      <p:sp>
        <p:nvSpPr>
          <p:cNvPr id="51" name="50 CuadroTexto"/>
          <p:cNvSpPr txBox="1"/>
          <p:nvPr/>
        </p:nvSpPr>
        <p:spPr>
          <a:xfrm>
            <a:off x="2357422" y="1857364"/>
            <a:ext cx="1428760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ES" dirty="0" smtClean="0"/>
          </a:p>
          <a:p>
            <a:pPr algn="ctr"/>
            <a:r>
              <a:rPr lang="es-ES" dirty="0" smtClean="0"/>
              <a:t>Secretario</a:t>
            </a:r>
          </a:p>
          <a:p>
            <a:pPr algn="ctr"/>
            <a:r>
              <a:rPr lang="es-ES" sz="1600" dirty="0" smtClean="0"/>
              <a:t>Pedro Paredes</a:t>
            </a:r>
            <a:endParaRPr lang="es-ES" sz="16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5500694" y="192880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Tesorera</a:t>
            </a:r>
          </a:p>
          <a:p>
            <a:pPr algn="ctr"/>
            <a:r>
              <a:rPr lang="es-ES" dirty="0" err="1" smtClean="0"/>
              <a:t>Yasira</a:t>
            </a:r>
            <a:r>
              <a:rPr lang="es-ES" dirty="0" smtClean="0"/>
              <a:t> Ortega</a:t>
            </a:r>
            <a:endParaRPr lang="es-ES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428728" y="4357694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Dpto. Administrativo y contable</a:t>
            </a:r>
            <a:endParaRPr lang="es-ES" sz="16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3071802" y="457200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Dpto. Recursos humanos</a:t>
            </a:r>
            <a:endParaRPr lang="es-ES" sz="1600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714876" y="4572008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Dpto. Ventas y marketing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6357950" y="4357694"/>
            <a:ext cx="1428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Dpto. Producción y compras</a:t>
            </a:r>
            <a:endParaRPr lang="es-ES" sz="1600" dirty="0"/>
          </a:p>
        </p:txBody>
      </p:sp>
      <p:sp>
        <p:nvSpPr>
          <p:cNvPr id="57" name="56 Rectángulo"/>
          <p:cNvSpPr/>
          <p:nvPr/>
        </p:nvSpPr>
        <p:spPr>
          <a:xfrm>
            <a:off x="1357290" y="5643578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8" name="57 Rectángulo"/>
          <p:cNvSpPr/>
          <p:nvPr/>
        </p:nvSpPr>
        <p:spPr>
          <a:xfrm>
            <a:off x="6286512" y="5643578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9" name="58 Rectángulo"/>
          <p:cNvSpPr/>
          <p:nvPr/>
        </p:nvSpPr>
        <p:spPr>
          <a:xfrm>
            <a:off x="4643438" y="5643578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0" name="59 Rectángulo"/>
          <p:cNvSpPr/>
          <p:nvPr/>
        </p:nvSpPr>
        <p:spPr>
          <a:xfrm>
            <a:off x="3000364" y="5643578"/>
            <a:ext cx="1571636" cy="10001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62" name="61 Conector recto"/>
          <p:cNvCxnSpPr>
            <a:stCxn id="10" idx="2"/>
            <a:endCxn id="57" idx="0"/>
          </p:cNvCxnSpPr>
          <p:nvPr/>
        </p:nvCxnSpPr>
        <p:spPr>
          <a:xfrm rot="5400000">
            <a:off x="1964513" y="546498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>
            <a:stCxn id="9" idx="2"/>
            <a:endCxn id="60" idx="0"/>
          </p:cNvCxnSpPr>
          <p:nvPr/>
        </p:nvCxnSpPr>
        <p:spPr>
          <a:xfrm rot="5400000">
            <a:off x="3607587" y="546498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>
            <a:stCxn id="8" idx="2"/>
            <a:endCxn id="59" idx="0"/>
          </p:cNvCxnSpPr>
          <p:nvPr/>
        </p:nvCxnSpPr>
        <p:spPr>
          <a:xfrm rot="5400000">
            <a:off x="5250661" y="546498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stCxn id="7" idx="2"/>
            <a:endCxn id="58" idx="0"/>
          </p:cNvCxnSpPr>
          <p:nvPr/>
        </p:nvCxnSpPr>
        <p:spPr>
          <a:xfrm rot="5400000">
            <a:off x="6893735" y="5464983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72 CuadroTexto"/>
          <p:cNvSpPr txBox="1"/>
          <p:nvPr/>
        </p:nvSpPr>
        <p:spPr>
          <a:xfrm>
            <a:off x="6357950" y="5643578"/>
            <a:ext cx="1428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Pamela</a:t>
            </a:r>
          </a:p>
          <a:p>
            <a:pPr algn="ctr"/>
            <a:r>
              <a:rPr lang="es-ES" sz="1400" dirty="0" err="1" smtClean="0"/>
              <a:t>Yasira</a:t>
            </a:r>
            <a:endParaRPr lang="es-ES" sz="1400" dirty="0" smtClean="0"/>
          </a:p>
          <a:p>
            <a:pPr algn="ctr"/>
            <a:r>
              <a:rPr lang="es-ES" sz="1400" dirty="0" smtClean="0"/>
              <a:t>Nicol</a:t>
            </a:r>
          </a:p>
          <a:p>
            <a:pPr algn="ctr"/>
            <a:r>
              <a:rPr lang="es-ES" sz="1400" dirty="0" err="1" smtClean="0"/>
              <a:t>Maria</a:t>
            </a:r>
            <a:r>
              <a:rPr lang="es-ES" sz="1400" dirty="0" smtClean="0"/>
              <a:t> José</a:t>
            </a:r>
            <a:endParaRPr lang="es-ES" sz="14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3071802" y="5643578"/>
            <a:ext cx="1428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Pedro M</a:t>
            </a:r>
          </a:p>
          <a:p>
            <a:pPr algn="ctr"/>
            <a:r>
              <a:rPr lang="es-ES" sz="1400" dirty="0" smtClean="0"/>
              <a:t>Mónica</a:t>
            </a:r>
          </a:p>
          <a:p>
            <a:pPr algn="ctr"/>
            <a:r>
              <a:rPr lang="es-ES" sz="1400" dirty="0" err="1" smtClean="0"/>
              <a:t>Walid</a:t>
            </a:r>
            <a:endParaRPr lang="es-ES" sz="1400" dirty="0" smtClean="0"/>
          </a:p>
        </p:txBody>
      </p:sp>
      <p:sp>
        <p:nvSpPr>
          <p:cNvPr id="75" name="74 CuadroTexto"/>
          <p:cNvSpPr txBox="1"/>
          <p:nvPr/>
        </p:nvSpPr>
        <p:spPr>
          <a:xfrm>
            <a:off x="4714876" y="5643578"/>
            <a:ext cx="1428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David</a:t>
            </a:r>
          </a:p>
          <a:p>
            <a:pPr algn="ctr"/>
            <a:r>
              <a:rPr lang="es-ES" sz="1400" dirty="0" smtClean="0"/>
              <a:t>Pedro P</a:t>
            </a:r>
          </a:p>
          <a:p>
            <a:pPr algn="ctr"/>
            <a:r>
              <a:rPr lang="es-ES" sz="1400" dirty="0" smtClean="0"/>
              <a:t>María L</a:t>
            </a:r>
          </a:p>
          <a:p>
            <a:pPr algn="ctr"/>
            <a:r>
              <a:rPr lang="es-ES" sz="1400" dirty="0" smtClean="0"/>
              <a:t>Iván Arturo</a:t>
            </a:r>
            <a:endParaRPr lang="es-ES" sz="1400" dirty="0"/>
          </a:p>
        </p:txBody>
      </p:sp>
      <p:sp>
        <p:nvSpPr>
          <p:cNvPr id="76" name="75 CuadroTexto"/>
          <p:cNvSpPr txBox="1"/>
          <p:nvPr/>
        </p:nvSpPr>
        <p:spPr>
          <a:xfrm>
            <a:off x="1428728" y="5643578"/>
            <a:ext cx="1428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/>
              <a:t>Fernando</a:t>
            </a:r>
          </a:p>
          <a:p>
            <a:pPr algn="ctr"/>
            <a:r>
              <a:rPr lang="es-ES" sz="1400" dirty="0" smtClean="0"/>
              <a:t>Cristian</a:t>
            </a:r>
          </a:p>
          <a:p>
            <a:pPr algn="ctr"/>
            <a:r>
              <a:rPr lang="es-ES" sz="1400" dirty="0" smtClean="0"/>
              <a:t>Luis</a:t>
            </a:r>
          </a:p>
          <a:p>
            <a:pPr algn="ctr"/>
            <a:r>
              <a:rPr lang="es-ES" sz="1400" dirty="0" smtClean="0"/>
              <a:t>Antonio</a:t>
            </a:r>
            <a:endParaRPr lang="es-E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48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</cp:revision>
  <dcterms:created xsi:type="dcterms:W3CDTF">2015-11-29T01:01:24Z</dcterms:created>
  <dcterms:modified xsi:type="dcterms:W3CDTF">2015-11-29T01:19:42Z</dcterms:modified>
</cp:coreProperties>
</file>