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4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embeddedFontLst>
    <p:embeddedFont>
      <p:font typeface="Merriweather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bold.fntdata"/><Relationship Id="rId10" Type="http://schemas.openxmlformats.org/officeDocument/2006/relationships/font" Target="fonts/Merriweather-regular.fntdata"/><Relationship Id="rId13" Type="http://schemas.openxmlformats.org/officeDocument/2006/relationships/font" Target="fonts/Merriweather-boldItalic.fntdata"/><Relationship Id="rId12" Type="http://schemas.openxmlformats.org/officeDocument/2006/relationships/font" Target="fonts/Merriweather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4CE0EA"/>
              </a:buClr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45720" rtl="0" algn="r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ctr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ctr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ctr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9525" y="-7144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" name="Shape 7"/>
          <p:cNvSpPr/>
          <p:nvPr/>
        </p:nvSpPr>
        <p:spPr>
          <a:xfrm>
            <a:off x="4381500" y="-7144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" name="Shape 8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  <p:grpSp>
        <p:nvGrpSpPr>
          <p:cNvPr id="13" name="Shape 1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Shape 14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ctrTitle"/>
          </p:nvPr>
        </p:nvSpPr>
        <p:spPr>
          <a:xfrm>
            <a:off x="571472" y="857232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b="1" i="0" lang="es-ES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Catálogo Costaaguilas.S.Coop</a:t>
            </a:r>
          </a:p>
        </p:txBody>
      </p:sp>
      <p:pic>
        <p:nvPicPr>
          <p:cNvPr id="27" name="Shape 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3075" y="2788400"/>
            <a:ext cx="3779599" cy="3779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b="1" i="0" lang="es-ES" sz="504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Camisetas logo cooperativa</a:t>
            </a:r>
            <a:br>
              <a:rPr b="1" i="0" lang="es-ES" sz="504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Ref: 001</a:t>
            </a:r>
            <a:b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Precio: 6€</a:t>
            </a:r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57488" y="2571743"/>
            <a:ext cx="4000527" cy="4000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571472" y="857232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b="1" i="0" lang="es-ES" sz="50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Tazas motivadoras</a:t>
            </a:r>
            <a:br>
              <a:rPr b="1" i="0" lang="es-ES" sz="50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s-ES" sz="32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Ref:002</a:t>
            </a:r>
            <a:br>
              <a:rPr b="1" i="0" lang="es-ES" sz="32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s-ES" sz="32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Precio 3,50€</a:t>
            </a:r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57685" y="2143116"/>
            <a:ext cx="4143379" cy="41433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ctrTitle"/>
          </p:nvPr>
        </p:nvSpPr>
        <p:spPr>
          <a:xfrm>
            <a:off x="571472" y="857232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b="1" i="0" lang="es-ES" sz="45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Encurtidos variados</a:t>
            </a:r>
            <a:br>
              <a:rPr b="1" i="0" lang="es-ES" sz="45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(Pepinillos, alcaparras, aceitunas, cebollitas, mazorquitas)</a:t>
            </a:r>
            <a:br>
              <a:rPr b="1" i="0" lang="es-ES" sz="45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Ref: 003-006</a:t>
            </a:r>
            <a:b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Desde 0,90 hasta 1,20</a:t>
            </a:r>
          </a:p>
        </p:txBody>
      </p:sp>
      <p:pic>
        <p:nvPicPr>
          <p:cNvPr id="45" name="Shape 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14480" y="3500437"/>
            <a:ext cx="5647529" cy="2390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571472" y="857232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b="1" i="0" lang="es-ES" sz="45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Bisutería</a:t>
            </a:r>
            <a:br>
              <a:rPr b="1" i="0" lang="es-ES" sz="45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(Pulseras, collares, anillos)</a:t>
            </a:r>
            <a:b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Ref:006-010</a:t>
            </a:r>
            <a:b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s-ES" sz="288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Precio: desde 0,90 hasta 2€</a:t>
            </a:r>
          </a:p>
        </p:txBody>
      </p:sp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8859" y="3214685"/>
            <a:ext cx="4738698" cy="2527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ujo">
  <a:themeElements>
    <a:clrScheme name="Fluj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