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0080625" cy="7559675" type="screen4x3"/>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4" y="-84"/>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3280680" cy="534240"/>
          </a:xfrm>
          <a:prstGeom prst="rect">
            <a:avLst/>
          </a:prstGeom>
          <a:noFill/>
          <a:ln>
            <a:noFill/>
          </a:ln>
        </p:spPr>
        <p:txBody>
          <a:bodyPr vert="horz" lIns="90000" tIns="45000" rIns="90000" bIns="45000"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Lucida Sans Unicode" pitchFamily="2"/>
              <a:cs typeface="Tahoma" pitchFamily="2"/>
            </a:endParaRPr>
          </a:p>
        </p:txBody>
      </p:sp>
      <p:sp>
        <p:nvSpPr>
          <p:cNvPr id="3" name="2 Marcador de fecha"/>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0"/>
          <a:lstStyle/>
          <a:p>
            <a:pPr marL="0" marR="0" lvl="0" indent="0" algn="r" rtl="0" hangingPunct="0">
              <a:lnSpc>
                <a:spcPct val="100000"/>
              </a:lnSpc>
              <a:spcBef>
                <a:spcPts val="0"/>
              </a:spcBef>
              <a:spcAft>
                <a:spcPts val="0"/>
              </a:spcAft>
              <a:buNone/>
              <a:tabLst/>
              <a:defRPr sz="1400"/>
            </a:pPr>
            <a:endParaRPr lang="es-ES" sz="1400" b="0" i="0" u="none" strike="noStrike" kern="1200">
              <a:ln>
                <a:noFill/>
              </a:ln>
              <a:latin typeface="Arial" pitchFamily="18"/>
              <a:ea typeface="Lucida Sans Unicode" pitchFamily="2"/>
              <a:cs typeface="Tahoma" pitchFamily="2"/>
            </a:endParaRPr>
          </a:p>
        </p:txBody>
      </p:sp>
      <p:sp>
        <p:nvSpPr>
          <p:cNvPr id="4" name="3 Marcador de pie de página"/>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0"/>
          <a:lstStyle/>
          <a:p>
            <a:pPr marL="0" marR="0" lvl="0" indent="0" rtl="0" hangingPunct="0">
              <a:lnSpc>
                <a:spcPct val="100000"/>
              </a:lnSpc>
              <a:spcBef>
                <a:spcPts val="0"/>
              </a:spcBef>
              <a:spcAft>
                <a:spcPts val="0"/>
              </a:spcAft>
              <a:buNone/>
              <a:tabLst/>
              <a:defRPr sz="1400"/>
            </a:pPr>
            <a:endParaRPr lang="es-ES" sz="1400" b="0" i="0" u="none" strike="noStrike" kern="1200">
              <a:ln>
                <a:noFill/>
              </a:ln>
              <a:latin typeface="Arial" pitchFamily="18"/>
              <a:ea typeface="Lucida Sans Unicode" pitchFamily="2"/>
              <a:cs typeface="Tahoma" pitchFamily="2"/>
            </a:endParaRPr>
          </a:p>
        </p:txBody>
      </p:sp>
      <p:sp>
        <p:nvSpPr>
          <p:cNvPr id="5" name="4 Marcador de número de diapositiva"/>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0"/>
          <a:lstStyle/>
          <a:p>
            <a:pPr marL="0" marR="0" lvl="0" indent="0" algn="r" rtl="0" hangingPunct="0">
              <a:lnSpc>
                <a:spcPct val="100000"/>
              </a:lnSpc>
              <a:spcBef>
                <a:spcPts val="0"/>
              </a:spcBef>
              <a:spcAft>
                <a:spcPts val="0"/>
              </a:spcAft>
              <a:buNone/>
              <a:tabLst/>
              <a:defRPr sz="1400"/>
            </a:pPr>
            <a:fld id="{99928E56-1A9B-4DEC-9C0A-C22267F259C4}" type="slidenum">
              <a:t>‹Nº›</a:t>
            </a:fld>
            <a:endParaRPr lang="es-ES" sz="1400" b="0" i="0" u="none" strike="noStrike" kern="1200">
              <a:ln>
                <a:noFill/>
              </a:ln>
              <a:latin typeface="Arial" pitchFamily="18"/>
              <a:ea typeface="Lucida Sans Unicode" pitchFamily="2"/>
              <a:cs typeface="Tahoma" pitchFamily="2"/>
            </a:endParaRPr>
          </a:p>
        </p:txBody>
      </p:sp>
    </p:spTree>
    <p:extLst>
      <p:ext uri="{BB962C8B-B14F-4D97-AF65-F5344CB8AC3E}">
        <p14:creationId xmlns:p14="http://schemas.microsoft.com/office/powerpoint/2010/main" val="417305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6640" y="812159"/>
            <a:ext cx="5344920" cy="4008959"/>
          </a:xfrm>
          <a:prstGeom prst="rect">
            <a:avLst/>
          </a:prstGeom>
          <a:noFill/>
          <a:ln>
            <a:noFill/>
            <a:prstDash val="solid"/>
          </a:ln>
        </p:spPr>
      </p:sp>
      <p:sp>
        <p:nvSpPr>
          <p:cNvPr id="3" name="2 Marcador de notas"/>
          <p:cNvSpPr txBox="1">
            <a:spLocks noGrp="1"/>
          </p:cNvSpPr>
          <p:nvPr>
            <p:ph type="body" sz="quarter" idx="3"/>
          </p:nvPr>
        </p:nvSpPr>
        <p:spPr>
          <a:xfrm>
            <a:off x="755639" y="5078160"/>
            <a:ext cx="6047279" cy="4811040"/>
          </a:xfrm>
          <a:prstGeom prst="rect">
            <a:avLst/>
          </a:prstGeom>
          <a:noFill/>
          <a:ln>
            <a:noFill/>
          </a:ln>
        </p:spPr>
        <p:txBody>
          <a:bodyPr lIns="0" tIns="0" rIns="0" bIns="0"/>
          <a:lstStyle/>
          <a:p>
            <a:endParaRPr lang="es-ES"/>
          </a:p>
        </p:txBody>
      </p:sp>
      <p:sp>
        <p:nvSpPr>
          <p:cNvPr id="4" name="3 Marcador de encabezado"/>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5" name="4 Marcador de fecha"/>
          <p:cNvSpPr txBox="1">
            <a:spLocks noGrp="1"/>
          </p:cNvSpPr>
          <p:nvPr>
            <p:ph type="dt" idx="1"/>
          </p:nvPr>
        </p:nvSpPr>
        <p:spPr>
          <a:xfrm>
            <a:off x="4278600" y="0"/>
            <a:ext cx="3280680" cy="534240"/>
          </a:xfrm>
          <a:prstGeom prst="rect">
            <a:avLst/>
          </a:prstGeom>
          <a:noFill/>
          <a:ln>
            <a:noFill/>
          </a:ln>
        </p:spPr>
        <p:txBody>
          <a:bodyPr lIns="0" tIns="0" rIns="0" bIns="0"/>
          <a:lstStyle>
            <a:lvl1pPr lvl="0" algn="r"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6" name="5 Marcador de pie de página"/>
          <p:cNvSpPr txBox="1">
            <a:spLocks noGrp="1"/>
          </p:cNvSpPr>
          <p:nvPr>
            <p:ph type="ftr" sz="quarter" idx="4"/>
          </p:nvPr>
        </p:nvSpPr>
        <p:spPr>
          <a:xfrm>
            <a:off x="0" y="10157040"/>
            <a:ext cx="3280680" cy="534240"/>
          </a:xfrm>
          <a:prstGeom prst="rect">
            <a:avLst/>
          </a:prstGeom>
          <a:noFill/>
          <a:ln>
            <a:noFill/>
          </a:ln>
        </p:spPr>
        <p:txBody>
          <a:bodyPr lIns="0" tIns="0" rIns="0" bIns="0" anchor="b"/>
          <a:lstStyle>
            <a:lvl1pPr lvl="0" rtl="0" hangingPunct="0">
              <a:buNone/>
              <a:tabLst/>
              <a:defRPr lang="es-ES" sz="1400" kern="1200">
                <a:latin typeface="Times New Roman" pitchFamily="18"/>
                <a:ea typeface="Lucida Sans Unicode" pitchFamily="2"/>
                <a:cs typeface="Tahoma" pitchFamily="2"/>
              </a:defRPr>
            </a:lvl1pPr>
          </a:lstStyle>
          <a:p>
            <a:pPr lvl="0"/>
            <a:endParaRPr lang="es-ES"/>
          </a:p>
        </p:txBody>
      </p:sp>
      <p:sp>
        <p:nvSpPr>
          <p:cNvPr id="7" name="6 Marcador de número de diapositiva"/>
          <p:cNvSpPr txBox="1">
            <a:spLocks noGrp="1"/>
          </p:cNvSpPr>
          <p:nvPr>
            <p:ph type="sldNum" sz="quarter" idx="5"/>
          </p:nvPr>
        </p:nvSpPr>
        <p:spPr>
          <a:xfrm>
            <a:off x="4278600" y="10157040"/>
            <a:ext cx="3280680" cy="534240"/>
          </a:xfrm>
          <a:prstGeom prst="rect">
            <a:avLst/>
          </a:prstGeom>
          <a:noFill/>
          <a:ln>
            <a:noFill/>
          </a:ln>
        </p:spPr>
        <p:txBody>
          <a:bodyPr lIns="0" tIns="0" rIns="0" bIns="0" anchor="b"/>
          <a:lstStyle>
            <a:lvl1pPr lvl="0" algn="r" rtl="0" hangingPunct="0">
              <a:buNone/>
              <a:tabLst/>
              <a:defRPr lang="es-ES" sz="1400" kern="1200">
                <a:latin typeface="Times New Roman" pitchFamily="18"/>
                <a:ea typeface="Lucida Sans Unicode" pitchFamily="2"/>
                <a:cs typeface="Tahoma" pitchFamily="2"/>
              </a:defRPr>
            </a:lvl1pPr>
          </a:lstStyle>
          <a:p>
            <a:pPr lvl="0"/>
            <a:fld id="{B4F6555E-120F-45B2-B5DC-D30D49397548}" type="slidenum">
              <a:t>‹Nº›</a:t>
            </a:fld>
            <a:endParaRPr lang="es-ES"/>
          </a:p>
        </p:txBody>
      </p:sp>
    </p:spTree>
    <p:extLst>
      <p:ext uri="{BB962C8B-B14F-4D97-AF65-F5344CB8AC3E}">
        <p14:creationId xmlns:p14="http://schemas.microsoft.com/office/powerpoint/2010/main" val="1404485860"/>
      </p:ext>
    </p:extLst>
  </p:cSld>
  <p:clrMap bg1="lt1" tx1="dk1" bg2="lt2" tx2="dk2" accent1="accent1" accent2="accent2" accent3="accent3" accent4="accent4" accent5="accent5" accent6="accent6" hlink="hlink" folHlink="folHlink"/>
  <p:notesStyle>
    <a:lvl1pPr marL="216000" marR="0" indent="-216000" rtl="0" hangingPunct="0">
      <a:tabLst/>
      <a:defRPr lang="es-ES"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160"/>
            <a:ext cx="6047279" cy="4811400"/>
          </a:xfrm>
        </p:spPr>
        <p:txBody>
          <a:bodyPr>
            <a:spAutoFit/>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160"/>
            <a:ext cx="6047279" cy="4811400"/>
          </a:xfrm>
        </p:spPr>
        <p:txBody>
          <a:bodyPr>
            <a:spAutoFit/>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160"/>
            <a:ext cx="6047279" cy="4811400"/>
          </a:xfrm>
        </p:spPr>
        <p:txBody>
          <a:bodyPr>
            <a:spAutoFit/>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160"/>
            <a:ext cx="6047279" cy="4811400"/>
          </a:xfrm>
        </p:spPr>
        <p:txBody>
          <a:bodyPr>
            <a:spAutoFit/>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160"/>
            <a:ext cx="6047279" cy="4811400"/>
          </a:xfrm>
        </p:spPr>
        <p:txBody>
          <a:bodyPr>
            <a:spAutoFit/>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160"/>
            <a:ext cx="6047279" cy="4811400"/>
          </a:xfrm>
        </p:spPr>
        <p:txBody>
          <a:bodyPr>
            <a:spAutoFit/>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755639" y="5078160"/>
            <a:ext cx="6047279" cy="4811400"/>
          </a:xfrm>
        </p:spPr>
        <p:txBody>
          <a:bodyPr>
            <a:spAutoFit/>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2 Marcador de notas"/>
          <p:cNvSpPr txBox="1">
            <a:spLocks noGrp="1"/>
          </p:cNvSpPr>
          <p:nvPr>
            <p:ph type="body" sz="quarter" idx="1"/>
          </p:nvPr>
        </p:nvSpPr>
        <p:spPr>
          <a:xfrm>
            <a:off x="1169640" y="5086800"/>
            <a:ext cx="5225760" cy="4107240"/>
          </a:xfrm>
          <a:ln>
            <a:solidFill>
              <a:srgbClr val="000000"/>
            </a:solidFill>
            <a:prstDash val="solid"/>
          </a:ln>
        </p:spPr>
        <p:txBody>
          <a:bodyPr wrap="square" lIns="90000" tIns="45000" rIns="90000" bIns="45000"/>
          <a:lstStyle/>
          <a:p>
            <a:pPr lvl="0"/>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9" name="18 Rectángulo"/>
          <p:cNvSpPr>
            <a:spLocks noChangeArrowheads="1"/>
          </p:cNvSpPr>
          <p:nvPr/>
        </p:nvSpPr>
        <p:spPr bwMode="white">
          <a:xfrm>
            <a:off x="9912615" y="336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8" name="17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6" name="15 Rectángulo"/>
          <p:cNvSpPr>
            <a:spLocks noChangeArrowheads="1"/>
          </p:cNvSpPr>
          <p:nvPr/>
        </p:nvSpPr>
        <p:spPr bwMode="white">
          <a:xfrm>
            <a:off x="0" y="0"/>
            <a:ext cx="10080625" cy="277188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2" name="11 Rectángulo"/>
          <p:cNvSpPr>
            <a:spLocks noChangeArrowheads="1"/>
          </p:cNvSpPr>
          <p:nvPr/>
        </p:nvSpPr>
        <p:spPr bwMode="auto">
          <a:xfrm>
            <a:off x="161290" y="7045618"/>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9" name="8 Subtítulo"/>
          <p:cNvSpPr>
            <a:spLocks noGrp="1"/>
          </p:cNvSpPr>
          <p:nvPr>
            <p:ph type="subTitle" idx="1"/>
          </p:nvPr>
        </p:nvSpPr>
        <p:spPr>
          <a:xfrm>
            <a:off x="1512094" y="3107866"/>
            <a:ext cx="7056438" cy="1931917"/>
          </a:xfrm>
        </p:spPr>
        <p:txBody>
          <a:bodyPr/>
          <a:lstStyle>
            <a:lvl1pPr marL="0" indent="0" algn="ctr">
              <a:buNone/>
              <a:defRPr sz="1800" b="1" cap="all" spc="276" baseline="0">
                <a:solidFill>
                  <a:schemeClr val="tx2"/>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pPr lvl="0"/>
            <a:endParaRPr lang="es-ES"/>
          </a:p>
        </p:txBody>
      </p:sp>
      <p:sp>
        <p:nvSpPr>
          <p:cNvPr id="17" name="16 Marcador de pie de página"/>
          <p:cNvSpPr>
            <a:spLocks noGrp="1"/>
          </p:cNvSpPr>
          <p:nvPr>
            <p:ph type="ftr" sz="quarter" idx="11"/>
          </p:nvPr>
        </p:nvSpPr>
        <p:spPr/>
        <p:txBody>
          <a:bodyPr/>
          <a:lstStyle/>
          <a:p>
            <a:pPr lvl="0"/>
            <a:endParaRPr lang="es-ES"/>
          </a:p>
        </p:txBody>
      </p:sp>
      <p:sp>
        <p:nvSpPr>
          <p:cNvPr id="7" name="6 Conector recto"/>
          <p:cNvSpPr>
            <a:spLocks noChangeShapeType="1"/>
          </p:cNvSpPr>
          <p:nvPr/>
        </p:nvSpPr>
        <p:spPr bwMode="auto">
          <a:xfrm>
            <a:off x="171371" y="2667725"/>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10" name="9 Rectángulo"/>
          <p:cNvSpPr>
            <a:spLocks noChangeArrowheads="1"/>
          </p:cNvSpPr>
          <p:nvPr/>
        </p:nvSpPr>
        <p:spPr bwMode="auto">
          <a:xfrm>
            <a:off x="168010" y="16799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13" name="12 Elipse"/>
          <p:cNvSpPr/>
          <p:nvPr/>
        </p:nvSpPr>
        <p:spPr>
          <a:xfrm>
            <a:off x="4704292" y="2331740"/>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4" name="13 Elipse"/>
          <p:cNvSpPr/>
          <p:nvPr/>
        </p:nvSpPr>
        <p:spPr>
          <a:xfrm>
            <a:off x="4808458" y="243589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788297" y="2424487"/>
            <a:ext cx="504031" cy="486479"/>
          </a:xfrm>
        </p:spPr>
        <p:txBody>
          <a:bodyPr/>
          <a:lstStyle>
            <a:lvl1pPr>
              <a:defRPr>
                <a:solidFill>
                  <a:schemeClr val="accent3">
                    <a:shade val="75000"/>
                  </a:schemeClr>
                </a:solidFill>
              </a:defRPr>
            </a:lvl1pPr>
          </a:lstStyle>
          <a:p>
            <a:pPr lvl="0"/>
            <a:fld id="{129EA510-9923-423F-A1FA-26E72A42CDF7}" type="slidenum">
              <a:rPr lang="es-ES" smtClean="0"/>
              <a:t>‹Nº›</a:t>
            </a:fld>
            <a:endParaRPr lang="es-ES"/>
          </a:p>
        </p:txBody>
      </p:sp>
      <p:sp>
        <p:nvSpPr>
          <p:cNvPr id="8" name="7 Título"/>
          <p:cNvSpPr>
            <a:spLocks noGrp="1"/>
          </p:cNvSpPr>
          <p:nvPr>
            <p:ph type="ctrTitle"/>
          </p:nvPr>
        </p:nvSpPr>
        <p:spPr>
          <a:xfrm>
            <a:off x="756047" y="419982"/>
            <a:ext cx="8568531" cy="1931917"/>
          </a:xfrm>
        </p:spPr>
        <p:txBody>
          <a:bodyPr anchor="b"/>
          <a:lstStyle>
            <a:lvl1pPr>
              <a:defRPr sz="46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4EB4BDB8-E112-46D9-84B1-E32EC6B58C43}"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8" name="7 Rectángulo"/>
          <p:cNvSpPr>
            <a:spLocks noChangeArrowheads="1"/>
          </p:cNvSpPr>
          <p:nvPr/>
        </p:nvSpPr>
        <p:spPr bwMode="white">
          <a:xfrm>
            <a:off x="7728479" y="0"/>
            <a:ext cx="2352146"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9" name="8 Rectángulo"/>
          <p:cNvSpPr>
            <a:spLocks noChangeArrowheads="1"/>
          </p:cNvSpPr>
          <p:nvPr/>
        </p:nvSpPr>
        <p:spPr bwMode="white">
          <a:xfrm>
            <a:off x="0" y="0"/>
            <a:ext cx="10080625" cy="17135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0" name="9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1" name="10 Rectángulo"/>
          <p:cNvSpPr>
            <a:spLocks noChangeArrowheads="1"/>
          </p:cNvSpPr>
          <p:nvPr/>
        </p:nvSpPr>
        <p:spPr bwMode="auto">
          <a:xfrm>
            <a:off x="161290" y="7045618"/>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2" name="11 Rectángulo"/>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13" name="12 Conector recto"/>
          <p:cNvSpPr>
            <a:spLocks noChangeShapeType="1"/>
          </p:cNvSpPr>
          <p:nvPr/>
        </p:nvSpPr>
        <p:spPr bwMode="auto">
          <a:xfrm rot="5400000">
            <a:off x="4434156" y="3613525"/>
            <a:ext cx="688434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14" name="13 Elipse"/>
          <p:cNvSpPr/>
          <p:nvPr/>
        </p:nvSpPr>
        <p:spPr>
          <a:xfrm>
            <a:off x="7540307" y="3225112"/>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5" name="14 Elipse"/>
          <p:cNvSpPr/>
          <p:nvPr/>
        </p:nvSpPr>
        <p:spPr>
          <a:xfrm>
            <a:off x="7644474" y="3329267"/>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7624313" y="3317859"/>
            <a:ext cx="504031" cy="486479"/>
          </a:xfrm>
        </p:spPr>
        <p:txBody>
          <a:bodyPr/>
          <a:lstStyle/>
          <a:p>
            <a:pPr lvl="0"/>
            <a:fld id="{28A4E9E2-9493-4B4F-8A80-7865E81A1AB8}" type="slidenum">
              <a:rPr lang="es-ES" smtClean="0"/>
              <a:t>‹Nº›</a:t>
            </a:fld>
            <a:endParaRPr lang="es-ES"/>
          </a:p>
        </p:txBody>
      </p:sp>
      <p:sp>
        <p:nvSpPr>
          <p:cNvPr id="3" name="2 Marcador de texto vertical"/>
          <p:cNvSpPr>
            <a:spLocks noGrp="1"/>
          </p:cNvSpPr>
          <p:nvPr>
            <p:ph type="body" orient="vert" idx="1"/>
          </p:nvPr>
        </p:nvSpPr>
        <p:spPr>
          <a:xfrm>
            <a:off x="336021" y="335986"/>
            <a:ext cx="7224448" cy="6416978"/>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2" name="1 Título vertical"/>
          <p:cNvSpPr>
            <a:spLocks noGrp="1"/>
          </p:cNvSpPr>
          <p:nvPr>
            <p:ph type="title" orient="vert"/>
          </p:nvPr>
        </p:nvSpPr>
        <p:spPr>
          <a:xfrm>
            <a:off x="8148505" y="335987"/>
            <a:ext cx="1596099" cy="6450223"/>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a:xfrm>
            <a:off x="4808458" y="1131386"/>
            <a:ext cx="504031" cy="486479"/>
          </a:xfrm>
        </p:spPr>
        <p:txBody>
          <a:bodyPr/>
          <a:lstStyle/>
          <a:p>
            <a:pPr lvl="0"/>
            <a:fld id="{42019803-8387-44E9-868A-B4FFA95C04B5}" type="slidenum">
              <a:rPr lang="es-ES" smtClean="0"/>
              <a:t>‹Nº›</a:t>
            </a:fld>
            <a:endParaRPr lang="es-ES"/>
          </a:p>
        </p:txBody>
      </p:sp>
      <p:sp>
        <p:nvSpPr>
          <p:cNvPr id="8" name="7 Marcador de contenido"/>
          <p:cNvSpPr>
            <a:spLocks noGrp="1"/>
          </p:cNvSpPr>
          <p:nvPr>
            <p:ph sz="quarter" idx="1"/>
          </p:nvPr>
        </p:nvSpPr>
        <p:spPr>
          <a:xfrm>
            <a:off x="332661" y="1683288"/>
            <a:ext cx="9374981" cy="503978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5" name="14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6" name="15 Rectángulo"/>
          <p:cNvSpPr>
            <a:spLocks noChangeArrowheads="1"/>
          </p:cNvSpPr>
          <p:nvPr/>
        </p:nvSpPr>
        <p:spPr bwMode="white">
          <a:xfrm>
            <a:off x="0" y="0"/>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8" name="17 Rectángulo"/>
          <p:cNvSpPr>
            <a:spLocks noChangeArrowheads="1"/>
          </p:cNvSpPr>
          <p:nvPr/>
        </p:nvSpPr>
        <p:spPr bwMode="white">
          <a:xfrm>
            <a:off x="9912615" y="20999"/>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9" name="18 Rectángulo"/>
          <p:cNvSpPr>
            <a:spLocks noChangeArrowheads="1"/>
          </p:cNvSpPr>
          <p:nvPr/>
        </p:nvSpPr>
        <p:spPr bwMode="white">
          <a:xfrm>
            <a:off x="168010" y="2519891"/>
            <a:ext cx="9737884" cy="3359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2" name="11 Rectángulo"/>
          <p:cNvSpPr>
            <a:spLocks noChangeArrowheads="1"/>
          </p:cNvSpPr>
          <p:nvPr/>
        </p:nvSpPr>
        <p:spPr bwMode="auto">
          <a:xfrm>
            <a:off x="171371" y="156917"/>
            <a:ext cx="9737884" cy="2358619"/>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3" name="2 Marcador de texto"/>
          <p:cNvSpPr>
            <a:spLocks noGrp="1"/>
          </p:cNvSpPr>
          <p:nvPr>
            <p:ph type="body" idx="1"/>
          </p:nvPr>
        </p:nvSpPr>
        <p:spPr>
          <a:xfrm>
            <a:off x="1508595" y="3023870"/>
            <a:ext cx="7143942" cy="1844421"/>
          </a:xfrm>
        </p:spPr>
        <p:txBody>
          <a:bodyPr anchor="t"/>
          <a:lstStyle>
            <a:lvl1pPr marL="0" indent="0" algn="ctr">
              <a:buNone/>
              <a:defRPr sz="1800" b="1" cap="all" spc="276" baseline="0">
                <a:solidFill>
                  <a:schemeClr val="tx2"/>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61290" y="7045618"/>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4" name="13 Rectángulo"/>
          <p:cNvSpPr>
            <a:spLocks noChangeArrowheads="1"/>
          </p:cNvSpPr>
          <p:nvPr/>
        </p:nvSpPr>
        <p:spPr bwMode="auto">
          <a:xfrm>
            <a:off x="168010" y="16799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5" name="4 Marcador de pie de página"/>
          <p:cNvSpPr>
            <a:spLocks noGrp="1"/>
          </p:cNvSpPr>
          <p:nvPr>
            <p:ph type="ftr" sz="quarter" idx="11"/>
          </p:nvPr>
        </p:nvSpPr>
        <p:spPr/>
        <p:txBody>
          <a:bodyPr/>
          <a:lstStyle/>
          <a:p>
            <a:pPr lvl="0"/>
            <a:endParaRPr lang="es-ES"/>
          </a:p>
        </p:txBody>
      </p:sp>
      <p:sp>
        <p:nvSpPr>
          <p:cNvPr id="4" name="3 Marcador de fecha"/>
          <p:cNvSpPr>
            <a:spLocks noGrp="1"/>
          </p:cNvSpPr>
          <p:nvPr>
            <p:ph type="dt" sz="half" idx="10"/>
          </p:nvPr>
        </p:nvSpPr>
        <p:spPr/>
        <p:txBody>
          <a:bodyPr/>
          <a:lstStyle/>
          <a:p>
            <a:pPr lvl="0"/>
            <a:endParaRPr lang="es-ES"/>
          </a:p>
        </p:txBody>
      </p:sp>
      <p:sp>
        <p:nvSpPr>
          <p:cNvPr id="8" name="7 Conector recto"/>
          <p:cNvSpPr>
            <a:spLocks noChangeShapeType="1"/>
          </p:cNvSpPr>
          <p:nvPr/>
        </p:nvSpPr>
        <p:spPr bwMode="auto">
          <a:xfrm>
            <a:off x="168010" y="2687884"/>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10" name="9 Elipse"/>
          <p:cNvSpPr/>
          <p:nvPr/>
        </p:nvSpPr>
        <p:spPr>
          <a:xfrm>
            <a:off x="4704292" y="2331740"/>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1" name="10 Elipse"/>
          <p:cNvSpPr/>
          <p:nvPr/>
        </p:nvSpPr>
        <p:spPr>
          <a:xfrm>
            <a:off x="4808458" y="243589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788297" y="2424487"/>
            <a:ext cx="504031" cy="486479"/>
          </a:xfrm>
        </p:spPr>
        <p:txBody>
          <a:bodyPr/>
          <a:lstStyle>
            <a:lvl1pPr>
              <a:defRPr>
                <a:solidFill>
                  <a:schemeClr val="accent3">
                    <a:shade val="75000"/>
                  </a:schemeClr>
                </a:solidFill>
              </a:defRPr>
            </a:lvl1pPr>
          </a:lstStyle>
          <a:p>
            <a:pPr lvl="0"/>
            <a:fld id="{EBFD9324-58D4-4653-AD10-B1C1CBD4A0E8}" type="slidenum">
              <a:rPr lang="es-ES" smtClean="0"/>
              <a:t>‹Nº›</a:t>
            </a:fld>
            <a:endParaRPr lang="es-ES"/>
          </a:p>
        </p:txBody>
      </p:sp>
      <p:sp>
        <p:nvSpPr>
          <p:cNvPr id="2" name="1 Título"/>
          <p:cNvSpPr>
            <a:spLocks noGrp="1"/>
          </p:cNvSpPr>
          <p:nvPr>
            <p:ph type="title"/>
          </p:nvPr>
        </p:nvSpPr>
        <p:spPr>
          <a:xfrm>
            <a:off x="796300" y="587975"/>
            <a:ext cx="8568531" cy="1679928"/>
          </a:xfrm>
        </p:spPr>
        <p:txBody>
          <a:bodyPr anchor="b"/>
          <a:lstStyle>
            <a:lvl1pPr algn="ctr">
              <a:buNone/>
              <a:defRPr sz="46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32661" y="251989"/>
            <a:ext cx="9408583" cy="836604"/>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6384396" y="7065776"/>
            <a:ext cx="3356848" cy="403183"/>
          </a:xfrm>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791AF466-0C6C-4897-A0D6-780B7D2E8331}" type="slidenum">
              <a:rPr lang="es-ES" smtClean="0"/>
              <a:t>‹Nº›</a:t>
            </a:fld>
            <a:endParaRPr lang="es-ES"/>
          </a:p>
        </p:txBody>
      </p:sp>
      <p:sp>
        <p:nvSpPr>
          <p:cNvPr id="8" name="7 Conector recto"/>
          <p:cNvSpPr>
            <a:spLocks noChangeShapeType="1"/>
          </p:cNvSpPr>
          <p:nvPr/>
        </p:nvSpPr>
        <p:spPr bwMode="auto">
          <a:xfrm flipV="1">
            <a:off x="5030479" y="1736865"/>
            <a:ext cx="9835" cy="5312669"/>
          </a:xfrm>
          <a:prstGeom prst="line">
            <a:avLst/>
          </a:prstGeom>
          <a:noFill/>
          <a:ln w="9525" cap="flat" cmpd="sng" algn="ctr">
            <a:solidFill>
              <a:schemeClr val="tx2"/>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10" name="9 Marcador de contenido"/>
          <p:cNvSpPr>
            <a:spLocks noGrp="1"/>
          </p:cNvSpPr>
          <p:nvPr>
            <p:ph sz="half" idx="1"/>
          </p:nvPr>
        </p:nvSpPr>
        <p:spPr>
          <a:xfrm>
            <a:off x="332661" y="1511935"/>
            <a:ext cx="4452276" cy="5160738"/>
          </a:xfrm>
        </p:spPr>
        <p:txBody>
          <a:bodyPr/>
          <a:lstStyle>
            <a:lvl1pPr>
              <a:defRPr sz="28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5292328" y="1511935"/>
            <a:ext cx="4452276" cy="5160738"/>
          </a:xfrm>
        </p:spPr>
        <p:txBody>
          <a:bodyPr/>
          <a:lstStyle>
            <a:lvl1pPr>
              <a:defRPr sz="28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5040313" y="2425395"/>
            <a:ext cx="0" cy="4616442"/>
          </a:xfrm>
          <a:prstGeom prst="line">
            <a:avLst/>
          </a:prstGeom>
          <a:noFill/>
          <a:ln w="9525" cap="flat" cmpd="sng" algn="ctr">
            <a:solidFill>
              <a:schemeClr val="tx2"/>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20" name="19 Rectángulo"/>
          <p:cNvSpPr>
            <a:spLocks noChangeArrowheads="1"/>
          </p:cNvSpPr>
          <p:nvPr/>
        </p:nvSpPr>
        <p:spPr bwMode="white">
          <a:xfrm>
            <a:off x="0" y="0"/>
            <a:ext cx="10080625" cy="159593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9" name="18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21" name="20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22" name="21 Rectángulo"/>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1" name="10 Rectángulo"/>
          <p:cNvSpPr/>
          <p:nvPr/>
        </p:nvSpPr>
        <p:spPr>
          <a:xfrm>
            <a:off x="168010" y="1511935"/>
            <a:ext cx="9737884" cy="1007957"/>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3" name="12 Rectángulo"/>
          <p:cNvSpPr>
            <a:spLocks noChangeArrowheads="1"/>
          </p:cNvSpPr>
          <p:nvPr/>
        </p:nvSpPr>
        <p:spPr bwMode="auto">
          <a:xfrm>
            <a:off x="160870" y="7045617"/>
            <a:ext cx="9737884" cy="342705"/>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3" name="2 Marcador de texto"/>
          <p:cNvSpPr>
            <a:spLocks noGrp="1"/>
          </p:cNvSpPr>
          <p:nvPr>
            <p:ph type="body" idx="1"/>
          </p:nvPr>
        </p:nvSpPr>
        <p:spPr>
          <a:xfrm>
            <a:off x="332660" y="1679928"/>
            <a:ext cx="4454027" cy="80796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5282109" y="1679928"/>
            <a:ext cx="4455776" cy="806365"/>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400" b="1"/>
            </a:lvl1pPr>
            <a:lvl2pPr>
              <a:buNone/>
              <a:defRPr sz="2200" b="1"/>
            </a:lvl2pPr>
            <a:lvl3pPr>
              <a:buNone/>
              <a:defRPr sz="2000" b="1"/>
            </a:lvl3pPr>
            <a:lvl4pPr>
              <a:buNone/>
              <a:defRPr sz="1800" b="1"/>
            </a:lvl4pPr>
            <a:lvl5pPr>
              <a:buNone/>
              <a:defRPr sz="18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lvl="0"/>
            <a:endParaRPr lang="es-ES"/>
          </a:p>
        </p:txBody>
      </p:sp>
      <p:sp>
        <p:nvSpPr>
          <p:cNvPr id="8" name="7 Marcador de pie de página"/>
          <p:cNvSpPr>
            <a:spLocks noGrp="1"/>
          </p:cNvSpPr>
          <p:nvPr>
            <p:ph type="ftr" sz="quarter" idx="11"/>
          </p:nvPr>
        </p:nvSpPr>
        <p:spPr>
          <a:xfrm>
            <a:off x="336021" y="7065776"/>
            <a:ext cx="3948245" cy="403183"/>
          </a:xfrm>
        </p:spPr>
        <p:txBody>
          <a:bodyPr/>
          <a:lstStyle/>
          <a:p>
            <a:pPr lvl="0"/>
            <a:endParaRPr lang="es-ES"/>
          </a:p>
        </p:txBody>
      </p:sp>
      <p:sp>
        <p:nvSpPr>
          <p:cNvPr id="15" name="14 Conector recto"/>
          <p:cNvSpPr>
            <a:spLocks noChangeShapeType="1"/>
          </p:cNvSpPr>
          <p:nvPr/>
        </p:nvSpPr>
        <p:spPr bwMode="auto">
          <a:xfrm>
            <a:off x="168010" y="1411139"/>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18" name="17 Rectángulo"/>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24" name="23 Marcador de contenido"/>
          <p:cNvSpPr>
            <a:spLocks noGrp="1"/>
          </p:cNvSpPr>
          <p:nvPr>
            <p:ph sz="quarter" idx="2"/>
          </p:nvPr>
        </p:nvSpPr>
        <p:spPr>
          <a:xfrm>
            <a:off x="332661" y="2724242"/>
            <a:ext cx="4455636" cy="420908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5292328" y="2724242"/>
            <a:ext cx="4452276" cy="4213259"/>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704292" y="1053853"/>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7" name="26 Elipse"/>
          <p:cNvSpPr/>
          <p:nvPr/>
        </p:nvSpPr>
        <p:spPr>
          <a:xfrm>
            <a:off x="4808458" y="1158008"/>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788297" y="1149071"/>
            <a:ext cx="504031" cy="486479"/>
          </a:xfrm>
        </p:spPr>
        <p:txBody>
          <a:bodyPr/>
          <a:lstStyle>
            <a:lvl1pPr algn="ctr">
              <a:defRPr/>
            </a:lvl1pPr>
          </a:lstStyle>
          <a:p>
            <a:pPr lvl="0"/>
            <a:fld id="{C2A286E1-CCEF-4405-8614-9ED8731C3A9C}" type="slidenum">
              <a:rPr lang="es-ES" smtClean="0"/>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lvl="0"/>
            <a:endParaRPr lang="es-ES"/>
          </a:p>
        </p:txBody>
      </p:sp>
      <p:sp>
        <p:nvSpPr>
          <p:cNvPr id="4" name="3 Marcador de pie de página"/>
          <p:cNvSpPr>
            <a:spLocks noGrp="1"/>
          </p:cNvSpPr>
          <p:nvPr>
            <p:ph type="ftr" sz="quarter" idx="11"/>
          </p:nvPr>
        </p:nvSpPr>
        <p:spPr/>
        <p:txBody>
          <a:bodyPr/>
          <a:lstStyle/>
          <a:p>
            <a:pPr lvl="0"/>
            <a:endParaRPr lang="es-ES"/>
          </a:p>
        </p:txBody>
      </p:sp>
      <p:sp>
        <p:nvSpPr>
          <p:cNvPr id="5" name="4 Marcador de número de diapositiva"/>
          <p:cNvSpPr>
            <a:spLocks noGrp="1"/>
          </p:cNvSpPr>
          <p:nvPr>
            <p:ph type="sldNum" sz="quarter" idx="12"/>
          </p:nvPr>
        </p:nvSpPr>
        <p:spPr>
          <a:xfrm>
            <a:off x="4788297" y="1142021"/>
            <a:ext cx="504031" cy="486479"/>
          </a:xfrm>
        </p:spPr>
        <p:txBody>
          <a:bodyPr/>
          <a:lstStyle/>
          <a:p>
            <a:pPr lvl="0"/>
            <a:fld id="{EE93CD46-5FC3-4774-B6D6-5F0216495883}"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8" name="7 Rectángulo"/>
          <p:cNvSpPr>
            <a:spLocks noChangeArrowheads="1"/>
          </p:cNvSpPr>
          <p:nvPr/>
        </p:nvSpPr>
        <p:spPr bwMode="white">
          <a:xfrm>
            <a:off x="0" y="0"/>
            <a:ext cx="10080625" cy="17135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0" name="9 Rectángulo"/>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9" name="8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5" name="4 Rectángulo"/>
          <p:cNvSpPr>
            <a:spLocks noChangeArrowheads="1"/>
          </p:cNvSpPr>
          <p:nvPr/>
        </p:nvSpPr>
        <p:spPr bwMode="auto">
          <a:xfrm>
            <a:off x="161290" y="7045618"/>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6" name="5 Rectángulo"/>
          <p:cNvSpPr>
            <a:spLocks noChangeArrowheads="1"/>
          </p:cNvSpPr>
          <p:nvPr/>
        </p:nvSpPr>
        <p:spPr bwMode="auto">
          <a:xfrm>
            <a:off x="168010" y="174712"/>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2" name="1 Marcador de fecha"/>
          <p:cNvSpPr>
            <a:spLocks noGrp="1"/>
          </p:cNvSpPr>
          <p:nvPr>
            <p:ph type="dt" sz="half" idx="10"/>
          </p:nvPr>
        </p:nvSpPr>
        <p:spPr/>
        <p:txBody>
          <a:bodyPr/>
          <a:lstStyle/>
          <a:p>
            <a:pPr lvl="0"/>
            <a:endParaRPr lang="es-ES"/>
          </a:p>
        </p:txBody>
      </p:sp>
      <p:sp>
        <p:nvSpPr>
          <p:cNvPr id="3" name="2 Marcador de pie de página"/>
          <p:cNvSpPr>
            <a:spLocks noGrp="1"/>
          </p:cNvSpPr>
          <p:nvPr>
            <p:ph type="ftr" sz="quarter" idx="11"/>
          </p:nvPr>
        </p:nvSpPr>
        <p:spPr/>
        <p:txBody>
          <a:bodyPr/>
          <a:lstStyle/>
          <a:p>
            <a:pPr lvl="0"/>
            <a:endParaRPr lang="es-ES"/>
          </a:p>
        </p:txBody>
      </p:sp>
      <p:sp>
        <p:nvSpPr>
          <p:cNvPr id="4" name="3 Marcador de número de diapositiva"/>
          <p:cNvSpPr>
            <a:spLocks noGrp="1"/>
          </p:cNvSpPr>
          <p:nvPr>
            <p:ph type="sldNum" sz="quarter" idx="12"/>
          </p:nvPr>
        </p:nvSpPr>
        <p:spPr>
          <a:xfrm>
            <a:off x="4704292" y="6971700"/>
            <a:ext cx="672042" cy="486478"/>
          </a:xfrm>
        </p:spPr>
        <p:txBody>
          <a:bodyPr/>
          <a:lstStyle>
            <a:lvl1pPr>
              <a:defRPr>
                <a:solidFill>
                  <a:srgbClr val="FFFFFF"/>
                </a:solidFill>
              </a:defRPr>
            </a:lvl1pPr>
          </a:lstStyle>
          <a:p>
            <a:pPr lvl="0"/>
            <a:fld id="{95A26CDB-4B76-423E-B005-96A6F0946FFC}" type="slidenum">
              <a:rPr lang="es-ES" smtClean="0"/>
              <a:t>‹Nº›</a:t>
            </a:fld>
            <a:endParaRPr lang="es-E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68010" y="167993"/>
            <a:ext cx="9737884" cy="33598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5" name="14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8" name="17 Rectángulo"/>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6" name="15 Rectángulo"/>
          <p:cNvSpPr>
            <a:spLocks noChangeArrowheads="1"/>
          </p:cNvSpPr>
          <p:nvPr/>
        </p:nvSpPr>
        <p:spPr bwMode="white">
          <a:xfrm>
            <a:off x="0" y="0"/>
            <a:ext cx="10080625" cy="13103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7" name="16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3" name="12 Rectángulo"/>
          <p:cNvSpPr/>
          <p:nvPr/>
        </p:nvSpPr>
        <p:spPr>
          <a:xfrm>
            <a:off x="168010" y="671971"/>
            <a:ext cx="3024188" cy="6467722"/>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 name="1 Título"/>
          <p:cNvSpPr>
            <a:spLocks noGrp="1"/>
          </p:cNvSpPr>
          <p:nvPr>
            <p:ph type="title"/>
          </p:nvPr>
        </p:nvSpPr>
        <p:spPr>
          <a:xfrm>
            <a:off x="420026" y="1007957"/>
            <a:ext cx="2604161" cy="1091953"/>
          </a:xfrm>
        </p:spPr>
        <p:txBody>
          <a:bodyPr anchor="b">
            <a:noAutofit/>
          </a:bodyPr>
          <a:lstStyle>
            <a:lvl1pPr algn="l">
              <a:buNone/>
              <a:defRPr sz="24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20026" y="2183907"/>
            <a:ext cx="2604161" cy="4569054"/>
          </a:xfrm>
        </p:spPr>
        <p:txBody>
          <a:bodyPr/>
          <a:lstStyle>
            <a:lvl1pPr marL="0" indent="0">
              <a:spcAft>
                <a:spcPts val="1102"/>
              </a:spcAft>
              <a:buNone/>
              <a:defRPr sz="1800">
                <a:solidFill>
                  <a:srgbClr val="FFFFFF"/>
                </a:solidFill>
              </a:defRPr>
            </a:lvl1pPr>
            <a:lvl2pPr>
              <a:buNone/>
              <a:defRPr sz="1300"/>
            </a:lvl2pPr>
            <a:lvl3pPr>
              <a:buNone/>
              <a:defRPr sz="1100"/>
            </a:lvl3pPr>
            <a:lvl4pPr>
              <a:buNone/>
              <a:defRPr sz="1000"/>
            </a:lvl4pPr>
            <a:lvl5pPr>
              <a:buNone/>
              <a:defRPr sz="10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68010" y="16799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9" name="8 Conector recto"/>
          <p:cNvSpPr>
            <a:spLocks noChangeShapeType="1"/>
          </p:cNvSpPr>
          <p:nvPr/>
        </p:nvSpPr>
        <p:spPr bwMode="auto">
          <a:xfrm>
            <a:off x="168010" y="587975"/>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20" name="19 Marcador de contenido"/>
          <p:cNvSpPr>
            <a:spLocks noGrp="1"/>
          </p:cNvSpPr>
          <p:nvPr>
            <p:ph sz="quarter" idx="1"/>
          </p:nvPr>
        </p:nvSpPr>
        <p:spPr>
          <a:xfrm>
            <a:off x="3444214" y="755967"/>
            <a:ext cx="6216385" cy="59637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428088" y="251989"/>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1" name="10 Elipse"/>
          <p:cNvSpPr/>
          <p:nvPr/>
        </p:nvSpPr>
        <p:spPr>
          <a:xfrm>
            <a:off x="1532255" y="35614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512094" y="344736"/>
            <a:ext cx="504031" cy="486479"/>
          </a:xfrm>
        </p:spPr>
        <p:txBody>
          <a:bodyPr/>
          <a:lstStyle>
            <a:lvl1pPr>
              <a:defRPr>
                <a:solidFill>
                  <a:schemeClr val="accent3">
                    <a:shade val="75000"/>
                  </a:schemeClr>
                </a:solidFill>
              </a:defRPr>
            </a:lvl1pPr>
          </a:lstStyle>
          <a:p>
            <a:pPr lvl="0"/>
            <a:fld id="{B75331C7-3D7D-45D6-BC16-55C34115093D}" type="slidenum">
              <a:rPr lang="es-ES" smtClean="0"/>
              <a:t>‹Nº›</a:t>
            </a:fld>
            <a:endParaRPr lang="es-ES"/>
          </a:p>
        </p:txBody>
      </p:sp>
      <p:sp>
        <p:nvSpPr>
          <p:cNvPr id="21" name="20 Rectángulo"/>
          <p:cNvSpPr>
            <a:spLocks noChangeArrowheads="1"/>
          </p:cNvSpPr>
          <p:nvPr/>
        </p:nvSpPr>
        <p:spPr bwMode="auto">
          <a:xfrm>
            <a:off x="164650" y="7042012"/>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a:xfrm>
            <a:off x="332661" y="7066773"/>
            <a:ext cx="3729831" cy="403183"/>
          </a:xfrm>
        </p:spPr>
        <p:txBody>
          <a:bodyPr/>
          <a:lstStyle/>
          <a:p>
            <a:pPr lvl="0"/>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68010" y="587975"/>
            <a:ext cx="973788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19" name="18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6" name="15 Rectángulo"/>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7" name="16 Rectángulo"/>
          <p:cNvSpPr>
            <a:spLocks noChangeArrowheads="1"/>
          </p:cNvSpPr>
          <p:nvPr/>
        </p:nvSpPr>
        <p:spPr bwMode="white">
          <a:xfrm>
            <a:off x="0" y="0"/>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8" name="17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20" name="19 Rectángulo"/>
          <p:cNvSpPr>
            <a:spLocks noChangeArrowheads="1"/>
          </p:cNvSpPr>
          <p:nvPr/>
        </p:nvSpPr>
        <p:spPr bwMode="auto">
          <a:xfrm>
            <a:off x="168010" y="167993"/>
            <a:ext cx="9737884" cy="33262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8" name="7 Rectángulo"/>
          <p:cNvSpPr/>
          <p:nvPr/>
        </p:nvSpPr>
        <p:spPr>
          <a:xfrm>
            <a:off x="168010" y="671971"/>
            <a:ext cx="3024188" cy="6467722"/>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5" name="14 Rectángulo"/>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12" name="11 Elipse"/>
          <p:cNvSpPr/>
          <p:nvPr/>
        </p:nvSpPr>
        <p:spPr>
          <a:xfrm>
            <a:off x="1428088" y="251989"/>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3" name="12 Elipse"/>
          <p:cNvSpPr/>
          <p:nvPr/>
        </p:nvSpPr>
        <p:spPr>
          <a:xfrm>
            <a:off x="1532255" y="356145"/>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512094" y="344736"/>
            <a:ext cx="504031" cy="486479"/>
          </a:xfrm>
        </p:spPr>
        <p:txBody>
          <a:bodyPr/>
          <a:lstStyle/>
          <a:p>
            <a:pPr lvl="0"/>
            <a:fld id="{F88925C1-04B1-427B-AF7D-F8E6C07826A5}" type="slidenum">
              <a:rPr lang="es-ES" smtClean="0"/>
              <a:t>‹Nº›</a:t>
            </a:fld>
            <a:endParaRPr lang="es-ES"/>
          </a:p>
        </p:txBody>
      </p:sp>
      <p:sp>
        <p:nvSpPr>
          <p:cNvPr id="2" name="1 Título"/>
          <p:cNvSpPr>
            <a:spLocks noGrp="1"/>
          </p:cNvSpPr>
          <p:nvPr>
            <p:ph type="title"/>
          </p:nvPr>
        </p:nvSpPr>
        <p:spPr>
          <a:xfrm>
            <a:off x="3307705" y="5543762"/>
            <a:ext cx="6468401" cy="1343942"/>
          </a:xfrm>
        </p:spPr>
        <p:txBody>
          <a:bodyPr anchor="t">
            <a:noAutofit/>
          </a:bodyPr>
          <a:lstStyle>
            <a:lvl1pPr algn="l">
              <a:buNone/>
              <a:defRPr sz="26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307705" y="671971"/>
            <a:ext cx="6468401" cy="4703798"/>
          </a:xfrm>
        </p:spPr>
        <p:txBody>
          <a:bodyPr/>
          <a:lstStyle>
            <a:lvl1pPr marL="0" indent="0">
              <a:buNone/>
              <a:defRPr sz="35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20026" y="1091953"/>
            <a:ext cx="2688167" cy="5795751"/>
          </a:xfrm>
        </p:spPr>
        <p:txBody>
          <a:bodyPr/>
          <a:lstStyle>
            <a:lvl1pPr marL="0" indent="0">
              <a:spcAft>
                <a:spcPts val="1102"/>
              </a:spcAft>
              <a:buFontTx/>
              <a:buNone/>
              <a:defRPr sz="1800">
                <a:solidFill>
                  <a:srgbClr val="FFFFFF"/>
                </a:solidFill>
              </a:defRPr>
            </a:lvl1pPr>
            <a:lvl2pPr>
              <a:defRPr sz="1300"/>
            </a:lvl2pPr>
            <a:lvl3pPr>
              <a:defRPr sz="1100"/>
            </a:lvl3pPr>
            <a:lvl4pPr>
              <a:defRPr sz="1000"/>
            </a:lvl4pPr>
            <a:lvl5pPr>
              <a:defRPr sz="10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64650" y="7042012"/>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5" name="4 Marcador de fecha"/>
          <p:cNvSpPr>
            <a:spLocks noGrp="1"/>
          </p:cNvSpPr>
          <p:nvPr>
            <p:ph type="dt" sz="half" idx="10"/>
          </p:nvPr>
        </p:nvSpPr>
        <p:spPr>
          <a:xfrm>
            <a:off x="6381036" y="7060309"/>
            <a:ext cx="3356848" cy="403183"/>
          </a:xfrm>
        </p:spPr>
        <p:txBody>
          <a:bodyPr/>
          <a:lstStyle/>
          <a:p>
            <a:pPr lvl="0"/>
            <a:endParaRPr lang="es-ES"/>
          </a:p>
        </p:txBody>
      </p:sp>
      <p:sp>
        <p:nvSpPr>
          <p:cNvPr id="6" name="5 Marcador de pie de página"/>
          <p:cNvSpPr>
            <a:spLocks noGrp="1"/>
          </p:cNvSpPr>
          <p:nvPr>
            <p:ph type="ftr" sz="quarter" idx="11"/>
          </p:nvPr>
        </p:nvSpPr>
        <p:spPr>
          <a:xfrm>
            <a:off x="332661" y="7066773"/>
            <a:ext cx="3951605" cy="403183"/>
          </a:xfrm>
        </p:spPr>
        <p:txBody>
          <a:bodyPr/>
          <a:lstStyle/>
          <a:p>
            <a:pPr lvl="0"/>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7391682"/>
            <a:ext cx="10080625" cy="16799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6" name="15 Rectángulo"/>
          <p:cNvSpPr>
            <a:spLocks noChangeArrowheads="1"/>
          </p:cNvSpPr>
          <p:nvPr/>
        </p:nvSpPr>
        <p:spPr bwMode="white">
          <a:xfrm>
            <a:off x="0" y="1"/>
            <a:ext cx="10080625" cy="1535933"/>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8" name="17 Rectángulo"/>
          <p:cNvSpPr>
            <a:spLocks noChangeArrowheads="1"/>
          </p:cNvSpPr>
          <p:nvPr/>
        </p:nvSpPr>
        <p:spPr bwMode="white">
          <a:xfrm>
            <a:off x="0"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9" name="18 Rectángulo"/>
          <p:cNvSpPr>
            <a:spLocks noChangeArrowheads="1"/>
          </p:cNvSpPr>
          <p:nvPr/>
        </p:nvSpPr>
        <p:spPr bwMode="white">
          <a:xfrm>
            <a:off x="9912615" y="0"/>
            <a:ext cx="168010" cy="7559675"/>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9" name="8 Rectángulo"/>
          <p:cNvSpPr>
            <a:spLocks noChangeArrowheads="1"/>
          </p:cNvSpPr>
          <p:nvPr/>
        </p:nvSpPr>
        <p:spPr bwMode="auto">
          <a:xfrm>
            <a:off x="164650" y="7042012"/>
            <a:ext cx="9737884" cy="3412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100794" tIns="50397" rIns="100794" bIns="50397" anchor="ctr" compatLnSpc="1"/>
          <a:lstStyle/>
          <a:p>
            <a:endParaRPr kumimoji="0" lang="en-US"/>
          </a:p>
        </p:txBody>
      </p:sp>
      <p:sp>
        <p:nvSpPr>
          <p:cNvPr id="14" name="13 Marcador de fecha"/>
          <p:cNvSpPr>
            <a:spLocks noGrp="1"/>
          </p:cNvSpPr>
          <p:nvPr>
            <p:ph type="dt" sz="half" idx="2"/>
          </p:nvPr>
        </p:nvSpPr>
        <p:spPr>
          <a:xfrm>
            <a:off x="6384396" y="7060309"/>
            <a:ext cx="3356848" cy="403183"/>
          </a:xfrm>
          <a:prstGeom prst="rect">
            <a:avLst/>
          </a:prstGeom>
        </p:spPr>
        <p:txBody>
          <a:bodyPr vert="horz" lIns="100794" tIns="50397" rIns="100794" bIns="50397"/>
          <a:lstStyle>
            <a:lvl1pPr algn="r" eaLnBrk="1" latinLnBrk="0" hangingPunct="1">
              <a:defRPr kumimoji="0" sz="1500">
                <a:solidFill>
                  <a:srgbClr val="FFFFFF"/>
                </a:solidFill>
              </a:defRPr>
            </a:lvl1pPr>
          </a:lstStyle>
          <a:p>
            <a:pPr lvl="0"/>
            <a:endParaRPr lang="es-ES"/>
          </a:p>
        </p:txBody>
      </p:sp>
      <p:sp>
        <p:nvSpPr>
          <p:cNvPr id="3" name="2 Marcador de pie de página"/>
          <p:cNvSpPr>
            <a:spLocks noGrp="1"/>
          </p:cNvSpPr>
          <p:nvPr>
            <p:ph type="ftr" sz="quarter" idx="3"/>
          </p:nvPr>
        </p:nvSpPr>
        <p:spPr>
          <a:xfrm>
            <a:off x="336021" y="7066773"/>
            <a:ext cx="3948245" cy="403183"/>
          </a:xfrm>
          <a:prstGeom prst="rect">
            <a:avLst/>
          </a:prstGeom>
        </p:spPr>
        <p:txBody>
          <a:bodyPr vert="horz" lIns="100794" tIns="50397" rIns="100794" bIns="50397"/>
          <a:lstStyle>
            <a:lvl1pPr algn="l" eaLnBrk="1" latinLnBrk="0" hangingPunct="1">
              <a:defRPr kumimoji="0" sz="1300">
                <a:solidFill>
                  <a:srgbClr val="FFFFFF"/>
                </a:solidFill>
              </a:defRPr>
            </a:lvl1pPr>
          </a:lstStyle>
          <a:p>
            <a:pPr lvl="0"/>
            <a:endParaRPr lang="es-ES"/>
          </a:p>
        </p:txBody>
      </p:sp>
      <p:sp>
        <p:nvSpPr>
          <p:cNvPr id="8" name="7 Rectángulo"/>
          <p:cNvSpPr>
            <a:spLocks noChangeArrowheads="1"/>
          </p:cNvSpPr>
          <p:nvPr/>
        </p:nvSpPr>
        <p:spPr bwMode="auto">
          <a:xfrm>
            <a:off x="168010" y="171353"/>
            <a:ext cx="9737884" cy="721697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100794" tIns="50397" rIns="100794" bIns="50397" anchor="ctr" compatLnSpc="1"/>
          <a:lstStyle/>
          <a:p>
            <a:endParaRPr kumimoji="0" lang="en-US" dirty="0"/>
          </a:p>
        </p:txBody>
      </p:sp>
      <p:sp>
        <p:nvSpPr>
          <p:cNvPr id="10" name="9 Conector recto"/>
          <p:cNvSpPr>
            <a:spLocks noChangeShapeType="1"/>
          </p:cNvSpPr>
          <p:nvPr/>
        </p:nvSpPr>
        <p:spPr bwMode="auto">
          <a:xfrm>
            <a:off x="168010" y="1407373"/>
            <a:ext cx="973788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100794" tIns="50397" rIns="100794" bIns="50397" anchor="ctr" compatLnSpc="1"/>
          <a:lstStyle/>
          <a:p>
            <a:endParaRPr kumimoji="0" lang="en-US"/>
          </a:p>
        </p:txBody>
      </p:sp>
      <p:sp>
        <p:nvSpPr>
          <p:cNvPr id="12" name="11 Elipse"/>
          <p:cNvSpPr/>
          <p:nvPr/>
        </p:nvSpPr>
        <p:spPr>
          <a:xfrm>
            <a:off x="4704292" y="1053853"/>
            <a:ext cx="672042" cy="671971"/>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15" name="14 Elipse"/>
          <p:cNvSpPr/>
          <p:nvPr/>
        </p:nvSpPr>
        <p:spPr>
          <a:xfrm>
            <a:off x="4808458" y="1158008"/>
            <a:ext cx="463709" cy="46366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788297" y="1146600"/>
            <a:ext cx="504031" cy="486479"/>
          </a:xfrm>
          <a:prstGeom prst="rect">
            <a:avLst/>
          </a:prstGeom>
        </p:spPr>
        <p:txBody>
          <a:bodyPr vert="horz" lIns="50397" tIns="50397" rIns="50397" bIns="50397" anchor="ctr">
            <a:normAutofit/>
          </a:bodyPr>
          <a:lstStyle>
            <a:lvl1pPr algn="ctr" eaLnBrk="1" latinLnBrk="0" hangingPunct="1">
              <a:defRPr kumimoji="0" sz="1800">
                <a:solidFill>
                  <a:schemeClr val="accent3">
                    <a:shade val="75000"/>
                  </a:schemeClr>
                </a:solidFill>
              </a:defRPr>
            </a:lvl1pPr>
          </a:lstStyle>
          <a:p>
            <a:pPr lvl="0"/>
            <a:fld id="{C666822A-9AE9-4847-B6B8-5AC6E7A3342C}" type="slidenum">
              <a:rPr lang="es-ES" smtClean="0"/>
              <a:t>‹Nº›</a:t>
            </a:fld>
            <a:endParaRPr lang="es-ES"/>
          </a:p>
        </p:txBody>
      </p:sp>
      <p:sp>
        <p:nvSpPr>
          <p:cNvPr id="22" name="21 Marcador de título"/>
          <p:cNvSpPr>
            <a:spLocks noGrp="1"/>
          </p:cNvSpPr>
          <p:nvPr>
            <p:ph type="title"/>
          </p:nvPr>
        </p:nvSpPr>
        <p:spPr>
          <a:xfrm>
            <a:off x="332661" y="251989"/>
            <a:ext cx="9408583" cy="836604"/>
          </a:xfrm>
          <a:prstGeom prst="rect">
            <a:avLst/>
          </a:prstGeom>
        </p:spPr>
        <p:txBody>
          <a:bodyPr vert="horz" lIns="100794" tIns="50397" rIns="100794" bIns="50397"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32661" y="1679928"/>
            <a:ext cx="9408583" cy="5070022"/>
          </a:xfrm>
          <a:prstGeom prst="rect">
            <a:avLst/>
          </a:prstGeom>
        </p:spPr>
        <p:txBody>
          <a:bodyPr vert="horz" lIns="100794" tIns="50397" rIns="100794" bIns="50397">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600" kern="1200">
          <a:solidFill>
            <a:schemeClr val="accent3">
              <a:shade val="75000"/>
            </a:schemeClr>
          </a:solidFill>
          <a:latin typeface="+mj-lt"/>
          <a:ea typeface="+mj-ea"/>
          <a:cs typeface="+mj-cs"/>
        </a:defRPr>
      </a:lvl1pPr>
    </p:titleStyle>
    <p:bodyStyle>
      <a:lvl1pPr marL="302383" indent="-302383" algn="l" rtl="0" eaLnBrk="1" latinLnBrk="0" hangingPunct="1">
        <a:spcBef>
          <a:spcPct val="20000"/>
        </a:spcBef>
        <a:buClr>
          <a:schemeClr val="accent1"/>
        </a:buClr>
        <a:buSzPct val="85000"/>
        <a:buFont typeface="Wingdings 2"/>
        <a:buChar char=""/>
        <a:defRPr kumimoji="0" sz="3000" kern="1200">
          <a:solidFill>
            <a:schemeClr val="tx1"/>
          </a:solidFill>
          <a:latin typeface="+mn-lt"/>
          <a:ea typeface="+mn-ea"/>
          <a:cs typeface="+mn-cs"/>
        </a:defRPr>
      </a:lvl1pPr>
      <a:lvl2pPr marL="604766" indent="-302383" algn="l" rtl="0" eaLnBrk="1" latinLnBrk="0" hangingPunct="1">
        <a:spcBef>
          <a:spcPct val="20000"/>
        </a:spcBef>
        <a:buClr>
          <a:schemeClr val="accent2"/>
        </a:buClr>
        <a:buSzPct val="70000"/>
        <a:buFont typeface="Wingdings"/>
        <a:buChar char=""/>
        <a:defRPr kumimoji="0" sz="2400" kern="1200">
          <a:solidFill>
            <a:schemeClr val="tx2"/>
          </a:solidFill>
          <a:latin typeface="+mn-lt"/>
          <a:ea typeface="+mn-ea"/>
          <a:cs typeface="+mn-cs"/>
        </a:defRPr>
      </a:lvl2pPr>
      <a:lvl3pPr marL="907149" indent="-251986" algn="l" rtl="0" eaLnBrk="1" latinLnBrk="0" hangingPunct="1">
        <a:spcBef>
          <a:spcPct val="20000"/>
        </a:spcBef>
        <a:buClr>
          <a:schemeClr val="accent3"/>
        </a:buClr>
        <a:buSzPct val="75000"/>
        <a:buFont typeface="Wingdings 2"/>
        <a:buChar char=""/>
        <a:defRPr kumimoji="0" sz="2200" kern="1200">
          <a:solidFill>
            <a:schemeClr val="tx1"/>
          </a:solidFill>
          <a:latin typeface="+mn-lt"/>
          <a:ea typeface="+mn-ea"/>
          <a:cs typeface="+mn-cs"/>
        </a:defRPr>
      </a:lvl3pPr>
      <a:lvl4pPr marL="1209532" indent="-251986" algn="l" rtl="0" eaLnBrk="1" latinLnBrk="0" hangingPunct="1">
        <a:spcBef>
          <a:spcPct val="20000"/>
        </a:spcBef>
        <a:buClr>
          <a:schemeClr val="accent4"/>
        </a:buClr>
        <a:buSzPct val="70000"/>
        <a:buFont typeface="Wingdings"/>
        <a:buChar char=""/>
        <a:defRPr kumimoji="0" sz="2200" kern="1200">
          <a:solidFill>
            <a:schemeClr val="tx2"/>
          </a:solidFill>
          <a:latin typeface="+mn-lt"/>
          <a:ea typeface="+mn-ea"/>
          <a:cs typeface="+mn-cs"/>
        </a:defRPr>
      </a:lvl4pPr>
      <a:lvl5pPr marL="1511915" indent="-251986" algn="l" rtl="0" eaLnBrk="1" latinLnBrk="0" hangingPunct="1">
        <a:spcBef>
          <a:spcPct val="20000"/>
        </a:spcBef>
        <a:buClr>
          <a:schemeClr val="accent5"/>
        </a:buClr>
        <a:buFontTx/>
        <a:buChar char="•"/>
        <a:defRPr kumimoji="0" sz="2000" kern="1200">
          <a:solidFill>
            <a:schemeClr val="tx1"/>
          </a:solidFill>
          <a:latin typeface="+mn-lt"/>
          <a:ea typeface="+mn-ea"/>
          <a:cs typeface="+mn-cs"/>
        </a:defRPr>
      </a:lvl5pPr>
      <a:lvl6pPr marL="1814298" indent="-201589" algn="l" rtl="0" eaLnBrk="1" latinLnBrk="0" hangingPunct="1">
        <a:spcBef>
          <a:spcPct val="20000"/>
        </a:spcBef>
        <a:buClr>
          <a:schemeClr val="accent6"/>
        </a:buClr>
        <a:buSzPct val="80000"/>
        <a:buFont typeface="Wingdings 2"/>
        <a:buChar char=""/>
        <a:defRPr kumimoji="0" sz="2000" kern="1200">
          <a:solidFill>
            <a:schemeClr val="tx1"/>
          </a:solidFill>
          <a:latin typeface="+mn-lt"/>
          <a:ea typeface="+mn-ea"/>
          <a:cs typeface="+mn-cs"/>
        </a:defRPr>
      </a:lvl6pPr>
      <a:lvl7pPr marL="2116681" indent="-201589" algn="l" rtl="0" eaLnBrk="1" latinLnBrk="0" hangingPunct="1">
        <a:spcBef>
          <a:spcPct val="20000"/>
        </a:spcBef>
        <a:buClr>
          <a:schemeClr val="accent1">
            <a:shade val="75000"/>
          </a:schemeClr>
        </a:buClr>
        <a:buSzPct val="90000"/>
        <a:buChar char="•"/>
        <a:defRPr kumimoji="0" sz="1800" kern="1200" baseline="0">
          <a:solidFill>
            <a:schemeClr val="tx1"/>
          </a:solidFill>
          <a:latin typeface="+mn-lt"/>
          <a:ea typeface="+mn-ea"/>
          <a:cs typeface="+mn-cs"/>
        </a:defRPr>
      </a:lvl7pPr>
      <a:lvl8pPr marL="2318269" indent="-201589" algn="l" rtl="0" eaLnBrk="1" latinLnBrk="0" hangingPunct="1">
        <a:spcBef>
          <a:spcPct val="20000"/>
        </a:spcBef>
        <a:buClr>
          <a:schemeClr val="accent4">
            <a:shade val="75000"/>
          </a:schemeClr>
        </a:buClr>
        <a:buChar char="•"/>
        <a:defRPr kumimoji="0" sz="1800" kern="1200">
          <a:solidFill>
            <a:schemeClr val="tx1"/>
          </a:solidFill>
          <a:latin typeface="+mn-lt"/>
          <a:ea typeface="+mn-ea"/>
          <a:cs typeface="+mn-cs"/>
        </a:defRPr>
      </a:lvl8pPr>
      <a:lvl9pPr marL="2620652" indent="-201589" algn="l" rtl="0" eaLnBrk="1" latinLnBrk="0" hangingPunct="1">
        <a:spcBef>
          <a:spcPct val="20000"/>
        </a:spcBef>
        <a:buClr>
          <a:schemeClr val="accent2">
            <a:shade val="75000"/>
          </a:schemeClr>
        </a:buClr>
        <a:buSzPct val="90000"/>
        <a:buChar char="•"/>
        <a:defRPr kumimoji="0" sz="15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wrap="square" lIns="90000" tIns="45000" rIns="90000" bIns="4500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endParaRPr lang="es-ES" sz="4400" dirty="0">
              <a:latin typeface="Nimbus Sans L" pitchFamily="18"/>
            </a:endParaRPr>
          </a:p>
        </p:txBody>
      </p:sp>
      <p:sp>
        <p:nvSpPr>
          <p:cNvPr id="4" name="3 Subtítulo"/>
          <p:cNvSpPr txBox="1">
            <a:spLocks noGrp="1"/>
          </p:cNvSpPr>
          <p:nvPr>
            <p:ph type="subTitle" idx="4294967295"/>
          </p:nvPr>
        </p:nvSpPr>
        <p:spPr>
          <a:xfrm>
            <a:off x="0" y="360363"/>
            <a:ext cx="8496300" cy="2700337"/>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s-ES" dirty="0" smtClean="0">
                <a:latin typeface="Arial" pitchFamily="18"/>
              </a:rPr>
              <a:t>CATÁLOGO </a:t>
            </a:r>
            <a:r>
              <a:rPr lang="es-ES" dirty="0">
                <a:latin typeface="Arial" pitchFamily="18"/>
              </a:rPr>
              <a:t>EDUCASH</a:t>
            </a:r>
          </a:p>
        </p:txBody>
      </p:sp>
      <p:pic>
        <p:nvPicPr>
          <p:cNvPr id="3" name=""/>
          <p:cNvPicPr>
            <a:picLocks noChangeAspect="1"/>
          </p:cNvPicPr>
          <p:nvPr/>
        </p:nvPicPr>
        <p:blipFill>
          <a:blip r:embed="rId3">
            <a:lum/>
            <a:alphaModFix/>
          </a:blip>
          <a:srcRect/>
          <a:stretch>
            <a:fillRect/>
          </a:stretch>
        </p:blipFill>
        <p:spPr>
          <a:xfrm>
            <a:off x="2448024" y="2627709"/>
            <a:ext cx="4952880" cy="3905279"/>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6 Título"/>
          <p:cNvSpPr txBox="1">
            <a:spLocks noGrp="1"/>
          </p:cNvSpPr>
          <p:nvPr>
            <p:ph type="title" idx="4294967295"/>
          </p:nvPr>
        </p:nvSpPr>
        <p:spPr>
          <a:xfrm>
            <a:off x="0" y="301625"/>
            <a:ext cx="9072563" cy="126206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PAPAS</a:t>
            </a:r>
          </a:p>
        </p:txBody>
      </p:sp>
      <p:pic>
        <p:nvPicPr>
          <p:cNvPr id="3" name="9 Marcador de contenido"/>
          <p:cNvPicPr>
            <a:picLocks noGrp="1" noChangeAspect="1"/>
          </p:cNvPicPr>
          <p:nvPr>
            <p:ph type="pic" idx="4294967295"/>
          </p:nvPr>
        </p:nvPicPr>
        <p:blipFill>
          <a:blip r:embed="rId3">
            <a:lum/>
            <a:alphaModFix/>
          </a:blip>
          <a:srcRect/>
          <a:stretch>
            <a:fillRect/>
          </a:stretch>
        </p:blipFill>
        <p:spPr>
          <a:xfrm>
            <a:off x="1079872" y="2339677"/>
            <a:ext cx="3136900" cy="3240088"/>
          </a:xfrm>
          <a:ln w="0">
            <a:solidFill>
              <a:srgbClr val="000000"/>
            </a:solidFill>
            <a:prstDash val="solid"/>
          </a:ln>
        </p:spPr>
      </p:pic>
      <p:sp>
        <p:nvSpPr>
          <p:cNvPr id="4" name="8 Marcador de contenido"/>
          <p:cNvSpPr txBox="1">
            <a:spLocks noGrp="1"/>
          </p:cNvSpPr>
          <p:nvPr>
            <p:ph type="body" idx="4294967295"/>
          </p:nvPr>
        </p:nvSpPr>
        <p:spPr>
          <a:xfrm>
            <a:off x="5616376" y="1800225"/>
            <a:ext cx="4464249" cy="4383088"/>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sz="2800" dirty="0">
                <a:latin typeface="Nimbus Sans L" pitchFamily="18"/>
              </a:rPr>
              <a:t>Ideal para comer entre horas (almuerzo,  merienda o aperitivo) acompañando a </a:t>
            </a:r>
            <a:r>
              <a:rPr lang="es-ES" sz="2800" dirty="0" err="1">
                <a:latin typeface="Nimbus Sans L" pitchFamily="18"/>
              </a:rPr>
              <a:t>cualqueir</a:t>
            </a:r>
            <a:r>
              <a:rPr lang="es-ES" sz="2800" dirty="0">
                <a:latin typeface="Nimbus Sans L" pitchFamily="18"/>
              </a:rPr>
              <a:t> refresco.</a:t>
            </a:r>
          </a:p>
          <a:p>
            <a:pPr lvl="0" indent="0">
              <a:buNone/>
            </a:pPr>
            <a:r>
              <a:rPr lang="es-ES" dirty="0">
                <a:latin typeface="Nimbus Sans L" pitchFamily="18"/>
              </a:rPr>
              <a:t>PRECIO 2 €</a:t>
            </a:r>
          </a:p>
          <a:p>
            <a:pPr marL="108000" lvl="0" indent="0">
              <a:buNone/>
            </a:pPr>
            <a:endParaRPr lang="es-ES" dirty="0">
              <a:latin typeface="Nimbus Sans L"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CACAHUETES</a:t>
            </a:r>
          </a:p>
        </p:txBody>
      </p:sp>
      <p:sp>
        <p:nvSpPr>
          <p:cNvPr id="3" name="3 Marcador de contenido"/>
          <p:cNvSpPr txBox="1">
            <a:spLocks noGrp="1"/>
          </p:cNvSpPr>
          <p:nvPr>
            <p:ph type="body" idx="4294967295"/>
          </p:nvPr>
        </p:nvSpPr>
        <p:spPr>
          <a:xfrm>
            <a:off x="5400352" y="2097088"/>
            <a:ext cx="4680273" cy="4383087"/>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dirty="0">
                <a:latin typeface="Nimbus Sans L" pitchFamily="18"/>
              </a:rPr>
              <a:t>Fruto seco para disfrutar antes de comer, es saludable .</a:t>
            </a:r>
          </a:p>
          <a:p>
            <a:pPr lvl="0" indent="0">
              <a:buNone/>
            </a:pPr>
            <a:endParaRPr lang="es-ES" dirty="0">
              <a:latin typeface="Nimbus Sans L" pitchFamily="18"/>
            </a:endParaRPr>
          </a:p>
          <a:p>
            <a:pPr lvl="0" indent="0">
              <a:buNone/>
            </a:pPr>
            <a:endParaRPr lang="es-ES" dirty="0">
              <a:latin typeface="Nimbus Sans L" pitchFamily="18"/>
            </a:endParaRPr>
          </a:p>
          <a:p>
            <a:pPr lvl="0" indent="0">
              <a:buNone/>
            </a:pPr>
            <a:r>
              <a:rPr lang="es-ES" dirty="0">
                <a:latin typeface="Nimbus Sans L" pitchFamily="18"/>
              </a:rPr>
              <a:t>PRECIO 2 €</a:t>
            </a:r>
          </a:p>
          <a:p>
            <a:pPr marL="108000" lvl="0" indent="0">
              <a:buNone/>
            </a:pPr>
            <a:endParaRPr lang="es-ES" dirty="0">
              <a:latin typeface="Nimbus Sans L" pitchFamily="18"/>
            </a:endParaRPr>
          </a:p>
        </p:txBody>
      </p:sp>
      <p:pic>
        <p:nvPicPr>
          <p:cNvPr id="4" name=""/>
          <p:cNvPicPr>
            <a:picLocks noChangeAspect="1"/>
          </p:cNvPicPr>
          <p:nvPr/>
        </p:nvPicPr>
        <p:blipFill>
          <a:blip r:embed="rId3">
            <a:lum/>
            <a:alphaModFix/>
          </a:blip>
          <a:srcRect/>
          <a:stretch>
            <a:fillRect/>
          </a:stretch>
        </p:blipFill>
        <p:spPr>
          <a:xfrm>
            <a:off x="1260000" y="2340000"/>
            <a:ext cx="3060000" cy="270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ALTRAMUCES</a:t>
            </a:r>
          </a:p>
        </p:txBody>
      </p:sp>
      <p:pic>
        <p:nvPicPr>
          <p:cNvPr id="3" name="4 Marcador de contenido"/>
          <p:cNvPicPr>
            <a:picLocks noGrp="1" noChangeAspect="1"/>
          </p:cNvPicPr>
          <p:nvPr>
            <p:ph type="pic" idx="4294967295"/>
          </p:nvPr>
        </p:nvPicPr>
        <p:blipFill>
          <a:blip r:embed="rId3">
            <a:lum/>
            <a:alphaModFix/>
          </a:blip>
          <a:srcRect/>
          <a:stretch>
            <a:fillRect/>
          </a:stretch>
        </p:blipFill>
        <p:spPr>
          <a:xfrm>
            <a:off x="1079872" y="2483693"/>
            <a:ext cx="3497263" cy="2517775"/>
          </a:xfrm>
          <a:ln w="0">
            <a:solidFill>
              <a:srgbClr val="000000"/>
            </a:solidFill>
            <a:prstDash val="solid"/>
          </a:ln>
        </p:spPr>
      </p:pic>
      <p:sp>
        <p:nvSpPr>
          <p:cNvPr id="4" name="3 Marcador de contenido"/>
          <p:cNvSpPr txBox="1">
            <a:spLocks noGrp="1"/>
          </p:cNvSpPr>
          <p:nvPr>
            <p:ph type="body" idx="4294967295"/>
          </p:nvPr>
        </p:nvSpPr>
        <p:spPr>
          <a:xfrm>
            <a:off x="5256336" y="2051645"/>
            <a:ext cx="3275012" cy="4381500"/>
          </a:xfrm>
        </p:spPr>
        <p:txBody>
          <a:bodyPr wrap="square" lIns="90000" tIns="45000" rIns="90000" bIns="45000">
            <a:normAutofit/>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dirty="0">
                <a:latin typeface="Nimbus Sans L" pitchFamily="18"/>
              </a:rPr>
              <a:t>Aperitivo típico de las fiestas valencianas. Tiene rico sabor</a:t>
            </a:r>
          </a:p>
          <a:p>
            <a:pPr lvl="0" indent="0">
              <a:buNone/>
            </a:pPr>
            <a:endParaRPr lang="es-ES" dirty="0">
              <a:latin typeface="Nimbus Sans L" pitchFamily="18"/>
            </a:endParaRPr>
          </a:p>
          <a:p>
            <a:pPr lvl="0" indent="0">
              <a:buNone/>
            </a:pPr>
            <a:endParaRPr lang="es-ES" dirty="0">
              <a:latin typeface="Nimbus Sans L" pitchFamily="18"/>
            </a:endParaRPr>
          </a:p>
          <a:p>
            <a:pPr lvl="0" indent="0">
              <a:buNone/>
            </a:pPr>
            <a:r>
              <a:rPr lang="es-ES" dirty="0">
                <a:latin typeface="Nimbus Sans L" pitchFamily="18"/>
              </a:rPr>
              <a:t>PRECIO 2 €</a:t>
            </a:r>
          </a:p>
          <a:p>
            <a:pPr marL="108000" lvl="0" indent="0">
              <a:buNone/>
            </a:pPr>
            <a:endParaRPr lang="es-ES" dirty="0">
              <a:latin typeface="Nimbus Sans L"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CORTEZAS</a:t>
            </a:r>
          </a:p>
        </p:txBody>
      </p:sp>
      <p:pic>
        <p:nvPicPr>
          <p:cNvPr id="3" name="4 Marcador de contenido"/>
          <p:cNvPicPr>
            <a:picLocks noGrp="1" noChangeAspect="1"/>
          </p:cNvPicPr>
          <p:nvPr>
            <p:ph type="pic" idx="4294967295"/>
          </p:nvPr>
        </p:nvPicPr>
        <p:blipFill>
          <a:blip r:embed="rId3">
            <a:lum/>
            <a:alphaModFix/>
          </a:blip>
          <a:srcRect/>
          <a:stretch>
            <a:fillRect/>
          </a:stretch>
        </p:blipFill>
        <p:spPr>
          <a:xfrm>
            <a:off x="1151880" y="2267669"/>
            <a:ext cx="2957513" cy="3069506"/>
          </a:xfrm>
          <a:ln w="0">
            <a:solidFill>
              <a:srgbClr val="000000"/>
            </a:solidFill>
            <a:prstDash val="solid"/>
          </a:ln>
        </p:spPr>
      </p:pic>
      <p:sp>
        <p:nvSpPr>
          <p:cNvPr id="4" name="3 Marcador de contenido"/>
          <p:cNvSpPr txBox="1">
            <a:spLocks noGrp="1"/>
          </p:cNvSpPr>
          <p:nvPr>
            <p:ph type="body" idx="4294967295"/>
          </p:nvPr>
        </p:nvSpPr>
        <p:spPr>
          <a:xfrm>
            <a:off x="5472360" y="2267669"/>
            <a:ext cx="3240087" cy="4346427"/>
          </a:xfrm>
        </p:spPr>
        <p:txBody>
          <a:bodyPr wrap="square" lIns="90000" tIns="45000" rIns="90000" bIns="45000">
            <a:normAutofit/>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indent="0">
              <a:buNone/>
            </a:pPr>
            <a:r>
              <a:rPr lang="es-ES" dirty="0">
                <a:latin typeface="Nimbus Sans L" pitchFamily="18"/>
              </a:rPr>
              <a:t>Aperitivo hecho del cerdo, ideal para picotear entre comidas</a:t>
            </a:r>
          </a:p>
          <a:p>
            <a:pPr lvl="0" indent="0">
              <a:buNone/>
            </a:pPr>
            <a:endParaRPr lang="es-ES" dirty="0">
              <a:latin typeface="Nimbus Sans L" pitchFamily="18"/>
            </a:endParaRPr>
          </a:p>
          <a:p>
            <a:pPr lvl="0" indent="0">
              <a:buNone/>
            </a:pPr>
            <a:r>
              <a:rPr lang="es-ES" dirty="0">
                <a:latin typeface="Nimbus Sans L" pitchFamily="18"/>
              </a:rPr>
              <a:t>PRECIO 2,50 €</a:t>
            </a:r>
          </a:p>
          <a:p>
            <a:pPr marL="108000" lvl="0" indent="0">
              <a:buNone/>
            </a:pPr>
            <a:endParaRPr lang="es-ES" dirty="0">
              <a:latin typeface="Nimbus Sans L"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193925"/>
            <a:ext cx="9072563" cy="625316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smtClean="0">
                <a:latin typeface="Nimbus Sans L" pitchFamily="18"/>
              </a:rPr>
              <a:t>BISUTERÍA</a:t>
            </a:r>
            <a:endParaRPr lang="es-ES" sz="4400" dirty="0">
              <a:latin typeface="Nimbus Sans L" pitchFamily="18"/>
            </a:endParaRP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wrap="square" lIns="90000" tIns="45000" rIns="90000" bIns="4500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Bisutería Exclusiva con los cuadros de </a:t>
            </a:r>
            <a:r>
              <a:rPr lang="es-ES" sz="4400" dirty="0" err="1">
                <a:latin typeface="Nimbus Sans L" pitchFamily="18"/>
              </a:rPr>
              <a:t>Maria</a:t>
            </a:r>
            <a:r>
              <a:rPr lang="es-ES" sz="4400" dirty="0">
                <a:latin typeface="Nimbus Sans L" pitchFamily="18"/>
              </a:rPr>
              <a:t> </a:t>
            </a:r>
            <a:r>
              <a:rPr lang="es-ES" sz="4400" dirty="0" err="1">
                <a:latin typeface="Nimbus Sans L" pitchFamily="18"/>
              </a:rPr>
              <a:t>Griñó</a:t>
            </a:r>
            <a:endParaRPr lang="es-ES" sz="4400" dirty="0">
              <a:latin typeface="Nimbus Sans L" pitchFamily="18"/>
            </a:endParaRPr>
          </a:p>
        </p:txBody>
      </p:sp>
      <p:pic>
        <p:nvPicPr>
          <p:cNvPr id="4" name=""/>
          <p:cNvPicPr>
            <a:picLocks noGrp="1" noChangeAspect="1"/>
          </p:cNvPicPr>
          <p:nvPr>
            <p:ph type="pic" idx="4294967295"/>
          </p:nvPr>
        </p:nvPicPr>
        <p:blipFill>
          <a:blip r:embed="rId3">
            <a:lum/>
            <a:alphaModFix/>
          </a:blip>
          <a:srcRect/>
          <a:stretch>
            <a:fillRect/>
          </a:stretch>
        </p:blipFill>
        <p:spPr>
          <a:xfrm>
            <a:off x="5653088" y="2603500"/>
            <a:ext cx="4427537" cy="3319463"/>
          </a:xfrm>
        </p:spPr>
      </p:pic>
      <p:sp>
        <p:nvSpPr>
          <p:cNvPr id="5" name="4 Marcador de texto"/>
          <p:cNvSpPr txBox="1">
            <a:spLocks noGrp="1"/>
          </p:cNvSpPr>
          <p:nvPr>
            <p:ph type="body" idx="4294967295"/>
          </p:nvPr>
        </p:nvSpPr>
        <p:spPr>
          <a:xfrm>
            <a:off x="0" y="1768475"/>
            <a:ext cx="4427538" cy="4989513"/>
          </a:xfrm>
        </p:spPr>
        <p:txBody>
          <a:bodyPr>
            <a:spAutoFit/>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lgn="ctr" hangingPunct="1">
              <a:buNone/>
            </a:pPr>
            <a:r>
              <a:rPr lang="es-ES" sz="2400">
                <a:latin typeface="Calibri" pitchFamily="2"/>
              </a:rPr>
              <a:t>Todos estos productos son únicos en el mercado. Colaboramos con Bubukim, tenemos los derechos de los cuadros de Maria Griñó.</a:t>
            </a:r>
          </a:p>
          <a:p>
            <a:pPr lvl="0">
              <a:buNone/>
            </a:pPr>
            <a:r>
              <a:rPr lang="es-ES" sz="2400">
                <a:latin typeface="Calibri" pitchFamily="2"/>
              </a:rPr>
              <a:t>Nuestra bisuteria es la digitalización de una serie de cuadros, en miniatura, en una gran variad de productos: camafeos, pendientes, broches….</a:t>
            </a:r>
          </a:p>
        </p:txBody>
      </p:sp>
      <p:sp>
        <p:nvSpPr>
          <p:cNvPr id="3" name="2 Subtítulo"/>
          <p:cNvSpPr/>
          <p:nvPr/>
        </p:nvSpPr>
        <p:spPr>
          <a:xfrm>
            <a:off x="720000" y="-66240"/>
            <a:ext cx="4607279" cy="8525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compatLnSpc="0"/>
          <a:lstStyle/>
          <a:p>
            <a:pPr marL="0" marR="0" lvl="0" indent="0" algn="ctr" rtl="0" hangingPunct="1">
              <a:buNone/>
              <a:tabLst/>
            </a:pPr>
            <a:endParaRPr lang="es-ES" sz="2400">
              <a:latin typeface="Times New Roman" pitchFamily="18"/>
              <a:ea typeface="Lucida Sans Unicode" pitchFamily="2"/>
              <a:cs typeface="Tahoma" pitchFamily="2"/>
            </a:endParaRPr>
          </a:p>
          <a:p>
            <a:pPr marL="0" marR="0" lvl="0" indent="0" algn="ctr" rtl="0" hangingPunct="1">
              <a:buNone/>
              <a:tabLst/>
            </a:pPr>
            <a:endParaRPr lang="es-ES" sz="2400" b="0" i="0" u="none" strike="noStrike">
              <a:solidFill>
                <a:srgbClr val="000000"/>
              </a:solidFill>
              <a:latin typeface="Calibri" pitchFamily="18"/>
              <a:ea typeface="Lucida Sans Unicode" pitchFamily="2"/>
              <a:cs typeface="Tahoma" pitchFamily="2"/>
            </a:endParaRP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23838" y="109350"/>
            <a:ext cx="9072563" cy="126206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BROCHES  precio: 8 euros</a:t>
            </a:r>
          </a:p>
        </p:txBody>
      </p:sp>
      <p:pic>
        <p:nvPicPr>
          <p:cNvPr id="3" name=""/>
          <p:cNvPicPr>
            <a:picLocks noChangeAspect="1"/>
          </p:cNvPicPr>
          <p:nvPr/>
        </p:nvPicPr>
        <p:blipFill>
          <a:blip r:embed="rId3">
            <a:lum/>
            <a:alphaModFix/>
          </a:blip>
          <a:srcRect/>
          <a:stretch>
            <a:fillRect/>
          </a:stretch>
        </p:blipFill>
        <p:spPr>
          <a:xfrm>
            <a:off x="144000" y="3960000"/>
            <a:ext cx="4416120" cy="3311640"/>
          </a:xfrm>
          <a:prstGeom prst="rect">
            <a:avLst/>
          </a:prstGeom>
          <a:noFill/>
          <a:ln>
            <a:solidFill>
              <a:srgbClr val="000000"/>
            </a:solidFill>
            <a:prstDash val="solid"/>
          </a:ln>
        </p:spPr>
      </p:pic>
      <p:pic>
        <p:nvPicPr>
          <p:cNvPr id="4" name=""/>
          <p:cNvPicPr>
            <a:picLocks noChangeAspect="1"/>
          </p:cNvPicPr>
          <p:nvPr/>
        </p:nvPicPr>
        <p:blipFill>
          <a:blip r:embed="rId4">
            <a:lum/>
            <a:alphaModFix/>
          </a:blip>
          <a:srcRect/>
          <a:stretch>
            <a:fillRect/>
          </a:stretch>
        </p:blipFill>
        <p:spPr>
          <a:xfrm>
            <a:off x="4536000" y="1368000"/>
            <a:ext cx="5618880" cy="421380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0475"/>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COLLARES precio: 10 euros</a:t>
            </a:r>
          </a:p>
        </p:txBody>
      </p:sp>
      <p:pic>
        <p:nvPicPr>
          <p:cNvPr id="3" name=""/>
          <p:cNvPicPr>
            <a:picLocks noChangeAspect="1"/>
          </p:cNvPicPr>
          <p:nvPr/>
        </p:nvPicPr>
        <p:blipFill>
          <a:blip r:embed="rId3">
            <a:lum/>
            <a:alphaModFix/>
          </a:blip>
          <a:srcRect/>
          <a:stretch>
            <a:fillRect/>
          </a:stretch>
        </p:blipFill>
        <p:spPr>
          <a:xfrm>
            <a:off x="64440" y="2160000"/>
            <a:ext cx="4326840" cy="3244680"/>
          </a:xfrm>
          <a:prstGeom prst="rect">
            <a:avLst/>
          </a:prstGeom>
          <a:noFill/>
          <a:ln>
            <a:solidFill>
              <a:srgbClr val="000000"/>
            </a:solidFill>
            <a:prstDash val="solid"/>
          </a:ln>
        </p:spPr>
      </p:pic>
      <p:pic>
        <p:nvPicPr>
          <p:cNvPr id="4" name=""/>
          <p:cNvPicPr>
            <a:picLocks noChangeAspect="1"/>
          </p:cNvPicPr>
          <p:nvPr/>
        </p:nvPicPr>
        <p:blipFill>
          <a:blip r:embed="rId4">
            <a:lum/>
            <a:alphaModFix/>
          </a:blip>
          <a:srcRect/>
          <a:stretch>
            <a:fillRect/>
          </a:stretch>
        </p:blipFill>
        <p:spPr>
          <a:xfrm>
            <a:off x="4391640" y="3311999"/>
            <a:ext cx="5472000" cy="410364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3" name=""/>
          <p:cNvPicPr>
            <a:picLocks noChangeAspect="1"/>
          </p:cNvPicPr>
          <p:nvPr/>
        </p:nvPicPr>
        <p:blipFill>
          <a:blip r:embed="rId3">
            <a:lum/>
            <a:alphaModFix/>
          </a:blip>
          <a:srcRect/>
          <a:stretch>
            <a:fillRect/>
          </a:stretch>
        </p:blipFill>
        <p:spPr>
          <a:xfrm>
            <a:off x="12600" y="288000"/>
            <a:ext cx="10139040" cy="698364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879725"/>
            <a:ext cx="8640763" cy="117157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s-ES" sz="4400" dirty="0"/>
              <a:t>FIESTAS CASTELLÓN</a:t>
            </a:r>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889250"/>
            <a:ext cx="9072563" cy="764381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ALIMENTACIÓN </a:t>
            </a:r>
            <a:br>
              <a:rPr lang="es-ES" sz="4400" dirty="0">
                <a:latin typeface="Nimbus Sans L" pitchFamily="18"/>
              </a:rPr>
            </a:br>
            <a:endParaRPr lang="es-ES" sz="4400" dirty="0">
              <a:latin typeface="Nimbus Sans L" pitchFamily="18"/>
            </a:endParaRPr>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CASTELLONERA</a:t>
            </a:r>
          </a:p>
        </p:txBody>
      </p:sp>
      <p:sp>
        <p:nvSpPr>
          <p:cNvPr id="3" name="3 Marcador de contenido"/>
          <p:cNvSpPr txBox="1">
            <a:spLocks noGrp="1"/>
          </p:cNvSpPr>
          <p:nvPr>
            <p:ph type="body" idx="4294967295"/>
          </p:nvPr>
        </p:nvSpPr>
        <p:spPr>
          <a:xfrm>
            <a:off x="6661150" y="2138363"/>
            <a:ext cx="3419475" cy="4383087"/>
          </a:xfrm>
        </p:spPr>
        <p:txBody>
          <a:bodyPr wrap="square" lIns="90000" tIns="45000" rIns="90000" bIns="45000">
            <a:normAutofit lnSpcReduction="10000"/>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108000" lvl="0" indent="0">
              <a:buNone/>
            </a:pPr>
            <a:r>
              <a:rPr lang="es-ES" dirty="0">
                <a:latin typeface="Nimbus Sans L" pitchFamily="18"/>
              </a:rPr>
              <a:t>Broche h</a:t>
            </a:r>
            <a:r>
              <a:rPr lang="es-ES" dirty="0" smtClean="0">
                <a:latin typeface="Nimbus Sans L" pitchFamily="18"/>
              </a:rPr>
              <a:t>echo </a:t>
            </a:r>
            <a:r>
              <a:rPr lang="es-ES" dirty="0">
                <a:latin typeface="Nimbus Sans L" pitchFamily="18"/>
              </a:rPr>
              <a:t>a mano de una muñeca con el traje regional de </a:t>
            </a:r>
            <a:r>
              <a:rPr lang="es-ES" dirty="0" smtClean="0">
                <a:latin typeface="Nimbus Sans L" pitchFamily="18"/>
              </a:rPr>
              <a:t>Castellón</a:t>
            </a:r>
            <a:endParaRPr lang="es-ES" dirty="0">
              <a:latin typeface="Nimbus Sans L" pitchFamily="18"/>
            </a:endParaRPr>
          </a:p>
          <a:p>
            <a:pPr marL="108000" lvl="0" indent="0">
              <a:buNone/>
            </a:pPr>
            <a:endParaRPr lang="es-ES" dirty="0">
              <a:latin typeface="Nimbus Sans L" pitchFamily="18"/>
            </a:endParaRPr>
          </a:p>
          <a:p>
            <a:pPr marL="108000" lvl="0" indent="0">
              <a:buNone/>
            </a:pPr>
            <a:endParaRPr lang="es-ES" dirty="0">
              <a:latin typeface="Nimbus Sans L" pitchFamily="18"/>
            </a:endParaRPr>
          </a:p>
          <a:p>
            <a:pPr lvl="0" indent="0">
              <a:buNone/>
            </a:pPr>
            <a:r>
              <a:rPr lang="es-ES" dirty="0">
                <a:latin typeface="Nimbus Sans L" pitchFamily="18"/>
              </a:rPr>
              <a:t>PRECIO 7€</a:t>
            </a:r>
          </a:p>
          <a:p>
            <a:pPr marL="108000" lvl="0" indent="0">
              <a:buNone/>
            </a:pPr>
            <a:endParaRPr lang="es-ES" dirty="0">
              <a:latin typeface="Nimbus Sans L" pitchFamily="18"/>
            </a:endParaRPr>
          </a:p>
        </p:txBody>
      </p:sp>
      <p:pic>
        <p:nvPicPr>
          <p:cNvPr id="4" name="6 Marcador de contenido"/>
          <p:cNvPicPr>
            <a:picLocks noGrp="1" noChangeAspect="1"/>
          </p:cNvPicPr>
          <p:nvPr>
            <p:ph type="pic" idx="4294967295"/>
          </p:nvPr>
        </p:nvPicPr>
        <p:blipFill>
          <a:blip r:embed="rId3">
            <a:lum/>
            <a:alphaModFix/>
          </a:blip>
          <a:srcRect/>
          <a:stretch>
            <a:fillRect/>
          </a:stretch>
        </p:blipFill>
        <p:spPr>
          <a:xfrm>
            <a:off x="935856" y="2123653"/>
            <a:ext cx="2778125" cy="3419475"/>
          </a:xfrm>
          <a:ln w="0">
            <a:solidFill>
              <a:srgbClr val="000000"/>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	</a:t>
            </a:r>
            <a:r>
              <a:rPr lang="es-ES" sz="3600"/>
              <a:t>BLUSÓN Y PAÑUELO MAGDALENA</a:t>
            </a:r>
          </a:p>
        </p:txBody>
      </p:sp>
      <p:sp>
        <p:nvSpPr>
          <p:cNvPr id="3" name="2 Marcador de texto"/>
          <p:cNvSpPr txBox="1">
            <a:spLocks noGrp="1"/>
          </p:cNvSpPr>
          <p:nvPr>
            <p:ph type="body" idx="4294967295"/>
          </p:nvPr>
        </p:nvSpPr>
        <p:spPr>
          <a:xfrm>
            <a:off x="5654675" y="1768475"/>
            <a:ext cx="4425950" cy="4899025"/>
          </a:xfrm>
        </p:spPr>
        <p:txBody>
          <a:bodyPr/>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lvl="0">
              <a:buNone/>
            </a:pPr>
            <a:r>
              <a:rPr lang="es-ES" sz="2600">
                <a:latin typeface="" pitchFamily="2"/>
              </a:rPr>
              <a:t>En nuestras fiestas fundacionales, es muy típico vestir este blusón negro, con un pañuelo anudado al cuello (verde o a cuadros)</a:t>
            </a:r>
          </a:p>
          <a:p>
            <a:pPr lvl="0"/>
            <a:r>
              <a:rPr lang="es-ES">
                <a:latin typeface="" pitchFamily="2"/>
              </a:rPr>
              <a:t>PRECIO BLUSÓN: 22 EUROS</a:t>
            </a:r>
          </a:p>
          <a:p>
            <a:pPr lvl="0"/>
            <a:r>
              <a:rPr lang="es-ES">
                <a:latin typeface="" pitchFamily="2"/>
              </a:rPr>
              <a:t>PRECIO PAÑUELO: 15 EUROS</a:t>
            </a:r>
          </a:p>
        </p:txBody>
      </p:sp>
      <p:pic>
        <p:nvPicPr>
          <p:cNvPr id="4" name=""/>
          <p:cNvPicPr>
            <a:picLocks noChangeAspect="1"/>
          </p:cNvPicPr>
          <p:nvPr/>
        </p:nvPicPr>
        <p:blipFill>
          <a:blip r:embed="rId3">
            <a:lum/>
            <a:alphaModFix/>
          </a:blip>
          <a:srcRect/>
          <a:stretch>
            <a:fillRect/>
          </a:stretch>
        </p:blipFill>
        <p:spPr>
          <a:xfrm>
            <a:off x="1080000" y="2097360"/>
            <a:ext cx="2520000" cy="2042639"/>
          </a:xfrm>
          <a:prstGeom prst="rect">
            <a:avLst/>
          </a:prstGeom>
          <a:noFill/>
          <a:ln>
            <a:noFill/>
          </a:ln>
        </p:spPr>
      </p:pic>
      <p:pic>
        <p:nvPicPr>
          <p:cNvPr id="5" name=""/>
          <p:cNvPicPr>
            <a:picLocks noChangeAspect="1"/>
          </p:cNvPicPr>
          <p:nvPr/>
        </p:nvPicPr>
        <p:blipFill>
          <a:blip r:embed="rId4">
            <a:lum/>
            <a:alphaModFix/>
          </a:blip>
          <a:srcRect/>
          <a:stretch>
            <a:fillRect/>
          </a:stretch>
        </p:blipFill>
        <p:spPr>
          <a:xfrm>
            <a:off x="2340000" y="4500000"/>
            <a:ext cx="1620000" cy="1620000"/>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541588"/>
            <a:ext cx="9072563" cy="6948488"/>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
            </a:r>
            <a:br>
              <a:rPr lang="es-ES" sz="4400" dirty="0">
                <a:latin typeface="Nimbus Sans L" pitchFamily="18"/>
              </a:rPr>
            </a:br>
            <a:r>
              <a:rPr lang="es-ES" sz="4400" dirty="0">
                <a:latin typeface="Nimbus Sans L" pitchFamily="18"/>
              </a:rPr>
              <a:t>CD CASTELLÓN</a:t>
            </a:r>
          </a:p>
        </p:txBody>
      </p:sp>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0475"/>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BANDERIN</a:t>
            </a:r>
          </a:p>
        </p:txBody>
      </p:sp>
      <p:sp>
        <p:nvSpPr>
          <p:cNvPr id="4" name="3 Marcador de texto"/>
          <p:cNvSpPr txBox="1">
            <a:spLocks noGrp="1"/>
          </p:cNvSpPr>
          <p:nvPr>
            <p:ph type="body" idx="4294967295"/>
          </p:nvPr>
        </p:nvSpPr>
        <p:spPr>
          <a:xfrm>
            <a:off x="5541963" y="3136900"/>
            <a:ext cx="4538662" cy="154305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12 euros</a:t>
            </a:r>
          </a:p>
        </p:txBody>
      </p:sp>
      <p:pic>
        <p:nvPicPr>
          <p:cNvPr id="3" name=""/>
          <p:cNvPicPr>
            <a:picLocks noChangeAspect="1"/>
          </p:cNvPicPr>
          <p:nvPr/>
        </p:nvPicPr>
        <p:blipFill>
          <a:blip r:embed="rId3">
            <a:lum/>
            <a:alphaModFix/>
          </a:blip>
          <a:srcRect/>
          <a:stretch>
            <a:fillRect/>
          </a:stretch>
        </p:blipFill>
        <p:spPr>
          <a:xfrm>
            <a:off x="1400759" y="2137320"/>
            <a:ext cx="2950919" cy="438408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0475"/>
          </a:xfrm>
        </p:spPr>
        <p:txBody>
          <a:bodyPr wrap="square" lIns="90000" tIns="45000" rIns="90000" bIns="4500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CAMISETA PRIMERA EQUIPACIÓN</a:t>
            </a:r>
          </a:p>
        </p:txBody>
      </p:sp>
      <p:sp>
        <p:nvSpPr>
          <p:cNvPr id="4" name="3 Marcador de texto"/>
          <p:cNvSpPr txBox="1">
            <a:spLocks noGrp="1"/>
          </p:cNvSpPr>
          <p:nvPr>
            <p:ph type="body" idx="4294967295"/>
          </p:nvPr>
        </p:nvSpPr>
        <p:spPr>
          <a:xfrm>
            <a:off x="5902325" y="3065463"/>
            <a:ext cx="4178300" cy="1109662"/>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50 euros</a:t>
            </a:r>
          </a:p>
        </p:txBody>
      </p:sp>
      <p:pic>
        <p:nvPicPr>
          <p:cNvPr id="3" name=""/>
          <p:cNvPicPr>
            <a:picLocks noChangeAspect="1"/>
          </p:cNvPicPr>
          <p:nvPr/>
        </p:nvPicPr>
        <p:blipFill>
          <a:blip r:embed="rId3">
            <a:lum/>
            <a:alphaModFix/>
          </a:blip>
          <a:srcRect/>
          <a:stretch>
            <a:fillRect/>
          </a:stretch>
        </p:blipFill>
        <p:spPr>
          <a:xfrm>
            <a:off x="1414440" y="2137320"/>
            <a:ext cx="2923559" cy="438408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301625"/>
            <a:ext cx="9072563" cy="1262063"/>
          </a:xfrm>
        </p:spPr>
        <p:txBody>
          <a:bodyPr wrap="square" lIns="90000" tIns="45000" rIns="90000" bIns="4500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CAMISETA SEGUNDA EQUIPACIÓN</a:t>
            </a:r>
          </a:p>
        </p:txBody>
      </p:sp>
      <p:sp>
        <p:nvSpPr>
          <p:cNvPr id="4" name="3 Marcador de texto"/>
          <p:cNvSpPr txBox="1">
            <a:spLocks noGrp="1"/>
          </p:cNvSpPr>
          <p:nvPr>
            <p:ph type="body" idx="4294967295"/>
          </p:nvPr>
        </p:nvSpPr>
        <p:spPr>
          <a:xfrm>
            <a:off x="5654675" y="3384550"/>
            <a:ext cx="4425950" cy="893763"/>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50 euros</a:t>
            </a:r>
          </a:p>
        </p:txBody>
      </p:sp>
      <p:pic>
        <p:nvPicPr>
          <p:cNvPr id="3" name=""/>
          <p:cNvPicPr>
            <a:picLocks noChangeAspect="1"/>
          </p:cNvPicPr>
          <p:nvPr/>
        </p:nvPicPr>
        <p:blipFill>
          <a:blip r:embed="rId3">
            <a:lum/>
            <a:alphaModFix/>
          </a:blip>
          <a:srcRect/>
          <a:stretch>
            <a:fillRect/>
          </a:stretch>
        </p:blipFill>
        <p:spPr>
          <a:xfrm>
            <a:off x="1254960" y="1769040"/>
            <a:ext cx="2923199" cy="438336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0475"/>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TAZA</a:t>
            </a:r>
          </a:p>
        </p:txBody>
      </p:sp>
      <p:sp>
        <p:nvSpPr>
          <p:cNvPr id="4" name="3 Marcador de texto"/>
          <p:cNvSpPr txBox="1">
            <a:spLocks noGrp="1"/>
          </p:cNvSpPr>
          <p:nvPr>
            <p:ph type="body" idx="4294967295"/>
          </p:nvPr>
        </p:nvSpPr>
        <p:spPr>
          <a:xfrm>
            <a:off x="5686425" y="3455988"/>
            <a:ext cx="4394200" cy="89535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r>
              <a:rPr lang="es-ES">
                <a:latin typeface="Nimbus Sans L" pitchFamily="18"/>
              </a:rPr>
              <a:t>PRECIO: 12 euros</a:t>
            </a:r>
          </a:p>
        </p:txBody>
      </p:sp>
      <p:pic>
        <p:nvPicPr>
          <p:cNvPr id="3" name=""/>
          <p:cNvPicPr>
            <a:picLocks noChangeAspect="1"/>
          </p:cNvPicPr>
          <p:nvPr/>
        </p:nvPicPr>
        <p:blipFill>
          <a:blip r:embed="rId3">
            <a:lum/>
            <a:alphaModFix/>
          </a:blip>
          <a:srcRect/>
          <a:stretch>
            <a:fillRect/>
          </a:stretch>
        </p:blipFill>
        <p:spPr>
          <a:xfrm>
            <a:off x="1414800" y="2137320"/>
            <a:ext cx="2922479" cy="438408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1692275"/>
            <a:ext cx="8607425" cy="3405188"/>
          </a:xfrm>
        </p:spPr>
        <p:txBody>
          <a:bodyPr wrap="square" lIns="90000" tIns="45000" rIns="90000" bIns="4500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800" dirty="0">
                <a:latin typeface="Arial" pitchFamily="34"/>
              </a:rPr>
              <a:t>Gastos de transporte no incluidos</a:t>
            </a:r>
            <a:br>
              <a:rPr lang="es-ES" sz="4800" dirty="0">
                <a:latin typeface="Arial" pitchFamily="34"/>
              </a:rPr>
            </a:br>
            <a:r>
              <a:rPr lang="es-ES" sz="4800" dirty="0">
                <a:latin typeface="Arial" pitchFamily="34"/>
              </a:rPr>
              <a:t/>
            </a:r>
            <a:br>
              <a:rPr lang="es-ES" sz="4800" dirty="0">
                <a:latin typeface="Arial" pitchFamily="34"/>
              </a:rPr>
            </a:br>
            <a:r>
              <a:rPr lang="es-ES" sz="4800" dirty="0">
                <a:latin typeface="Arial" pitchFamily="34"/>
              </a:rPr>
              <a:t/>
            </a:r>
            <a:br>
              <a:rPr lang="es-ES" sz="4800" dirty="0">
                <a:latin typeface="Arial" pitchFamily="34"/>
              </a:rPr>
            </a:br>
            <a:r>
              <a:rPr lang="es-ES" sz="4800" dirty="0" err="1">
                <a:latin typeface="Arial" pitchFamily="34"/>
              </a:rPr>
              <a:t>iva</a:t>
            </a:r>
            <a:r>
              <a:rPr lang="es-ES" sz="4800" dirty="0">
                <a:latin typeface="Arial" pitchFamily="34"/>
              </a:rPr>
              <a:t> incluido</a:t>
            </a: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949325"/>
            <a:ext cx="9070975" cy="1390650"/>
          </a:xfrm>
        </p:spPr>
        <p:txBody>
          <a:bodyPr wrap="square" lIns="90000" tIns="45000" rIns="90000" bIns="4500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err="1">
                <a:latin typeface="Nimbus Sans L" pitchFamily="18"/>
              </a:rPr>
              <a:t>Millenarium</a:t>
            </a:r>
            <a:r>
              <a:rPr lang="es-ES" sz="4400" dirty="0">
                <a:latin typeface="Nimbus Sans L" pitchFamily="18"/>
              </a:rPr>
              <a:t> Aceite de Olive – Virgen Extra </a:t>
            </a:r>
            <a:br>
              <a:rPr lang="es-ES" sz="4400" dirty="0">
                <a:latin typeface="Nimbus Sans L" pitchFamily="18"/>
              </a:rPr>
            </a:br>
            <a:endParaRPr lang="es-ES" sz="4400" dirty="0">
              <a:latin typeface="Nimbus Sans L" pitchFamily="18"/>
            </a:endParaRPr>
          </a:p>
        </p:txBody>
      </p:sp>
      <p:sp>
        <p:nvSpPr>
          <p:cNvPr id="4" name="3 Marcador de texto"/>
          <p:cNvSpPr txBox="1">
            <a:spLocks noGrp="1"/>
          </p:cNvSpPr>
          <p:nvPr>
            <p:ph type="body" idx="4294967295"/>
          </p:nvPr>
        </p:nvSpPr>
        <p:spPr>
          <a:xfrm>
            <a:off x="5972175" y="2076450"/>
            <a:ext cx="4108450" cy="47625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sz="2600" dirty="0" err="1" smtClean="0">
                <a:latin typeface="Nimbus Sans L" pitchFamily="18"/>
              </a:rPr>
              <a:t>Millenarium</a:t>
            </a:r>
            <a:r>
              <a:rPr lang="es-ES" sz="2600" dirty="0" smtClean="0">
                <a:latin typeface="Nimbus Sans L" pitchFamily="18"/>
              </a:rPr>
              <a:t> es </a:t>
            </a:r>
            <a:r>
              <a:rPr lang="es-ES" sz="2600" dirty="0">
                <a:latin typeface="Nimbus Sans L" pitchFamily="18"/>
              </a:rPr>
              <a:t>un aceite virgen extra</a:t>
            </a:r>
            <a:r>
              <a:rPr lang="es-ES" sz="2600" dirty="0" smtClean="0">
                <a:latin typeface="Nimbus Sans L" pitchFamily="18"/>
              </a:rPr>
              <a:t>, Cuenta </a:t>
            </a:r>
            <a:r>
              <a:rPr lang="es-ES" sz="2600" dirty="0">
                <a:latin typeface="Nimbus Sans L" pitchFamily="18"/>
              </a:rPr>
              <a:t>con la mayor densidad de olivos milenarios del mundo. Es un aceite de buena calidad que se ha convertido en una </a:t>
            </a:r>
            <a:r>
              <a:rPr lang="es-ES" sz="2600" dirty="0" smtClean="0">
                <a:latin typeface="Nimbus Sans L" pitchFamily="18"/>
              </a:rPr>
              <a:t>tradición </a:t>
            </a:r>
            <a:r>
              <a:rPr lang="es-ES" sz="2600" dirty="0">
                <a:latin typeface="Nimbus Sans L" pitchFamily="18"/>
              </a:rPr>
              <a:t>de </a:t>
            </a:r>
            <a:r>
              <a:rPr lang="es-ES" sz="2600" dirty="0" smtClean="0">
                <a:latin typeface="Nimbus Sans L" pitchFamily="18"/>
              </a:rPr>
              <a:t>Castellón</a:t>
            </a:r>
            <a:r>
              <a:rPr lang="es-ES" sz="2600" dirty="0">
                <a:latin typeface="Nimbus Sans L" pitchFamily="18"/>
              </a:rPr>
              <a:t>.</a:t>
            </a:r>
          </a:p>
          <a:p>
            <a:pPr marL="503999" lvl="0" indent="-431640">
              <a:buNone/>
            </a:pPr>
            <a:r>
              <a:rPr lang="es-ES" sz="2600" dirty="0">
                <a:latin typeface="Nimbus Sans L" pitchFamily="18"/>
              </a:rPr>
              <a:t>PRECIO: 7 Euros</a:t>
            </a:r>
          </a:p>
        </p:txBody>
      </p:sp>
      <p:pic>
        <p:nvPicPr>
          <p:cNvPr id="3" name=""/>
          <p:cNvPicPr>
            <a:picLocks noChangeAspect="1"/>
          </p:cNvPicPr>
          <p:nvPr/>
        </p:nvPicPr>
        <p:blipFill>
          <a:blip r:embed="rId3">
            <a:lum/>
            <a:alphaModFix/>
          </a:blip>
          <a:srcRect/>
          <a:stretch>
            <a:fillRect/>
          </a:stretch>
        </p:blipFill>
        <p:spPr>
          <a:xfrm>
            <a:off x="1844999" y="2137680"/>
            <a:ext cx="2062080" cy="4762440"/>
          </a:xfrm>
          <a:prstGeom prst="rect">
            <a:avLst/>
          </a:prstGeom>
          <a:noFill/>
          <a:ln>
            <a:solidFill>
              <a:srgbClr val="000000"/>
            </a:solidFill>
            <a:prstDash val="solid"/>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2062"/>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MIEL</a:t>
            </a:r>
          </a:p>
        </p:txBody>
      </p:sp>
      <p:sp>
        <p:nvSpPr>
          <p:cNvPr id="3" name="2 Marcador de texto"/>
          <p:cNvSpPr txBox="1">
            <a:spLocks noGrp="1"/>
          </p:cNvSpPr>
          <p:nvPr>
            <p:ph type="body" idx="4294967295"/>
          </p:nvPr>
        </p:nvSpPr>
        <p:spPr>
          <a:xfrm>
            <a:off x="5254625" y="2160588"/>
            <a:ext cx="4826000" cy="47625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sz="2600" dirty="0">
                <a:latin typeface="Nimbus Sans L" pitchFamily="18"/>
              </a:rPr>
              <a:t>Está compuesta de una selección de variada de flores, no contiene ingredientes añadidos. El jarabe recogido de los colmenares se deja reposar para que de esta manera sea mas fácil la recogida.</a:t>
            </a:r>
          </a:p>
          <a:p>
            <a:pPr marL="503999" lvl="0" indent="-431640">
              <a:buNone/>
            </a:pPr>
            <a:r>
              <a:rPr lang="es-ES" sz="2600" dirty="0">
                <a:latin typeface="Nimbus Sans L" pitchFamily="18"/>
              </a:rPr>
              <a:t>PRECIO: </a:t>
            </a:r>
            <a:r>
              <a:rPr lang="es-ES" sz="2600" dirty="0" smtClean="0">
                <a:latin typeface="Nimbus Sans L" pitchFamily="18"/>
              </a:rPr>
              <a:t>7 Euros</a:t>
            </a:r>
            <a:endParaRPr lang="es-ES" sz="2600" dirty="0">
              <a:latin typeface="Nimbus Sans L" pitchFamily="18"/>
            </a:endParaRPr>
          </a:p>
        </p:txBody>
      </p:sp>
      <p:pic>
        <p:nvPicPr>
          <p:cNvPr id="4" name=""/>
          <p:cNvPicPr>
            <a:picLocks noChangeAspect="1"/>
          </p:cNvPicPr>
          <p:nvPr/>
        </p:nvPicPr>
        <p:blipFill>
          <a:blip r:embed="rId3">
            <a:lum/>
            <a:alphaModFix/>
          </a:blip>
          <a:srcRect/>
          <a:stretch>
            <a:fillRect/>
          </a:stretch>
        </p:blipFill>
        <p:spPr>
          <a:xfrm>
            <a:off x="1320840" y="2520000"/>
            <a:ext cx="2519640" cy="2879640"/>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2062"/>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TRUFA</a:t>
            </a:r>
          </a:p>
        </p:txBody>
      </p:sp>
      <p:sp>
        <p:nvSpPr>
          <p:cNvPr id="3" name="2 Marcador de texto"/>
          <p:cNvSpPr txBox="1">
            <a:spLocks noGrp="1"/>
          </p:cNvSpPr>
          <p:nvPr>
            <p:ph type="body" idx="4294967295"/>
          </p:nvPr>
        </p:nvSpPr>
        <p:spPr>
          <a:xfrm>
            <a:off x="5973763" y="2138363"/>
            <a:ext cx="4106862" cy="47625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sz="2600" dirty="0">
                <a:latin typeface="Nimbus Sans L" pitchFamily="18"/>
              </a:rPr>
              <a:t>Para poder utilizarlo en la cocina en un amplia </a:t>
            </a:r>
            <a:r>
              <a:rPr lang="es-ES" sz="2600" dirty="0" err="1">
                <a:latin typeface="Nimbus Sans L" pitchFamily="18"/>
              </a:rPr>
              <a:t>vaariedad</a:t>
            </a:r>
            <a:r>
              <a:rPr lang="es-ES" sz="2600" dirty="0">
                <a:latin typeface="Nimbus Sans L" pitchFamily="18"/>
              </a:rPr>
              <a:t> de recetas, acompañando a cualquier </a:t>
            </a:r>
            <a:r>
              <a:rPr lang="es-ES" sz="2600" dirty="0" smtClean="0">
                <a:latin typeface="Nimbus Sans L" pitchFamily="18"/>
              </a:rPr>
              <a:t>tipo </a:t>
            </a:r>
            <a:r>
              <a:rPr lang="es-ES" sz="2600" dirty="0">
                <a:latin typeface="Nimbus Sans L" pitchFamily="18"/>
              </a:rPr>
              <a:t>de carne, huevos o un simple pan con aceite.</a:t>
            </a:r>
          </a:p>
          <a:p>
            <a:pPr marL="503999" lvl="0" indent="-431640">
              <a:buNone/>
            </a:pPr>
            <a:endParaRPr lang="es-ES" sz="2600" dirty="0">
              <a:latin typeface="Nimbus Sans L" pitchFamily="18"/>
            </a:endParaRPr>
          </a:p>
          <a:p>
            <a:pPr marL="503999" lvl="0" indent="-431640">
              <a:buNone/>
            </a:pPr>
            <a:r>
              <a:rPr lang="es-ES" sz="2600" dirty="0">
                <a:latin typeface="Nimbus Sans L" pitchFamily="18"/>
              </a:rPr>
              <a:t>PRECIO:18 Euros</a:t>
            </a:r>
          </a:p>
        </p:txBody>
      </p:sp>
      <p:pic>
        <p:nvPicPr>
          <p:cNvPr id="4" name=""/>
          <p:cNvPicPr>
            <a:picLocks noChangeAspect="1"/>
          </p:cNvPicPr>
          <p:nvPr/>
        </p:nvPicPr>
        <p:blipFill>
          <a:blip r:embed="rId3">
            <a:lum/>
            <a:alphaModFix/>
          </a:blip>
          <a:srcRect/>
          <a:stretch>
            <a:fillRect/>
          </a:stretch>
        </p:blipFill>
        <p:spPr>
          <a:xfrm>
            <a:off x="1440000" y="2340000"/>
            <a:ext cx="3059640" cy="233964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2062"/>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PERDIZ</a:t>
            </a:r>
          </a:p>
        </p:txBody>
      </p:sp>
      <p:sp>
        <p:nvSpPr>
          <p:cNvPr id="3" name="2 Marcador de texto"/>
          <p:cNvSpPr txBox="1">
            <a:spLocks noGrp="1"/>
          </p:cNvSpPr>
          <p:nvPr>
            <p:ph type="body" idx="4294967295"/>
          </p:nvPr>
        </p:nvSpPr>
        <p:spPr>
          <a:xfrm>
            <a:off x="4896296" y="1980000"/>
            <a:ext cx="4106862" cy="47625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503999" lvl="0" indent="-431640">
              <a:buNone/>
            </a:pPr>
            <a:r>
              <a:rPr lang="es-ES" dirty="0">
                <a:latin typeface="Nimbus Sans L" pitchFamily="18"/>
              </a:rPr>
              <a:t> </a:t>
            </a:r>
            <a:r>
              <a:rPr lang="es-ES" sz="2600" dirty="0">
                <a:latin typeface="Nimbus Sans L" pitchFamily="18"/>
              </a:rPr>
              <a:t>La perdiz ha sido un ave de caza muy solicitada en las mejores mesas. El escabeche de este producto hace que su sabor sea exquisito.</a:t>
            </a:r>
          </a:p>
          <a:p>
            <a:pPr marL="503999" lvl="0" indent="-431640">
              <a:buNone/>
            </a:pPr>
            <a:endParaRPr lang="es-ES" sz="2600" dirty="0">
              <a:latin typeface="Nimbus Sans L" pitchFamily="18"/>
            </a:endParaRPr>
          </a:p>
          <a:p>
            <a:pPr marL="503999" lvl="0" indent="-431640">
              <a:buNone/>
            </a:pPr>
            <a:r>
              <a:rPr lang="es-ES" sz="2600" dirty="0">
                <a:latin typeface="Nimbus Sans L" pitchFamily="18"/>
              </a:rPr>
              <a:t>PRECIO:12 Euros</a:t>
            </a:r>
          </a:p>
        </p:txBody>
      </p:sp>
      <p:pic>
        <p:nvPicPr>
          <p:cNvPr id="4" name=""/>
          <p:cNvPicPr>
            <a:picLocks noChangeAspect="1"/>
          </p:cNvPicPr>
          <p:nvPr/>
        </p:nvPicPr>
        <p:blipFill>
          <a:blip r:embed="rId3">
            <a:lum/>
            <a:alphaModFix/>
          </a:blip>
          <a:srcRect/>
          <a:stretch>
            <a:fillRect/>
          </a:stretch>
        </p:blipFill>
        <p:spPr>
          <a:xfrm>
            <a:off x="1800000" y="1980000"/>
            <a:ext cx="1799640" cy="323964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727944" y="539477"/>
            <a:ext cx="8607425" cy="1390650"/>
          </a:xfrm>
        </p:spPr>
        <p:txBody>
          <a:bodyPr wrap="square" lIns="90000" tIns="45000" rIns="90000" bIns="45000">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a:latin typeface="Nimbus Sans L" pitchFamily="34"/>
              </a:rPr>
              <a:t>ROSQUILLETAS </a:t>
            </a:r>
            <a:br>
              <a:rPr lang="es-ES" sz="4400">
                <a:latin typeface="Nimbus Sans L" pitchFamily="34"/>
              </a:rPr>
            </a:br>
            <a:endParaRPr lang="es-ES" sz="4400">
              <a:latin typeface="Nimbus Sans L" pitchFamily="34"/>
            </a:endParaRPr>
          </a:p>
        </p:txBody>
      </p:sp>
      <p:sp>
        <p:nvSpPr>
          <p:cNvPr id="3" name="2 Marcador de texto"/>
          <p:cNvSpPr txBox="1">
            <a:spLocks noGrp="1"/>
          </p:cNvSpPr>
          <p:nvPr>
            <p:ph type="body" idx="4294967295"/>
          </p:nvPr>
        </p:nvSpPr>
        <p:spPr>
          <a:xfrm>
            <a:off x="647824" y="2123653"/>
            <a:ext cx="4937125" cy="47625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buNone/>
            </a:pPr>
            <a:r>
              <a:rPr lang="es-ES" sz="2600" dirty="0">
                <a:latin typeface="Nimbus Sans L" pitchFamily="18"/>
              </a:rPr>
              <a:t>Es una deliciosa receta artesanal con 15 años de </a:t>
            </a:r>
            <a:r>
              <a:rPr lang="es-ES" sz="2600" dirty="0" err="1">
                <a:latin typeface="Nimbus Sans L" pitchFamily="18"/>
              </a:rPr>
              <a:t>tradición.Las</a:t>
            </a:r>
            <a:r>
              <a:rPr lang="es-ES" sz="2600" dirty="0">
                <a:latin typeface="Nimbus Sans L" pitchFamily="18"/>
              </a:rPr>
              <a:t> rosquilletas son un producto típico de la panadería artesanal de la Comunidad Valenciana, lo que nos diferencia son los ingredientes naturales</a:t>
            </a:r>
            <a:r>
              <a:rPr lang="es-ES" sz="2600" dirty="0" smtClean="0">
                <a:latin typeface="Nimbus Sans L" pitchFamily="18"/>
              </a:rPr>
              <a:t>. Existen diversas variedades: con o sin sal, pimentón, chocolate, pipas…</a:t>
            </a:r>
            <a:endParaRPr lang="es-ES" sz="2600" dirty="0">
              <a:latin typeface="Nimbus Sans L" pitchFamily="18"/>
            </a:endParaRPr>
          </a:p>
          <a:p>
            <a:pPr marL="0" lvl="0" indent="0">
              <a:buNone/>
            </a:pPr>
            <a:r>
              <a:rPr lang="es-ES" sz="2600" dirty="0">
                <a:latin typeface="Nimbus Sans L" pitchFamily="18"/>
              </a:rPr>
              <a:t>PRECIO: 2€/UNIDAD.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816" y="29083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73200" y="700088"/>
            <a:ext cx="8607425" cy="1262062"/>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LICOR DE NARANJA</a:t>
            </a:r>
          </a:p>
        </p:txBody>
      </p:sp>
      <p:sp>
        <p:nvSpPr>
          <p:cNvPr id="3" name="2 Marcador de texto"/>
          <p:cNvSpPr txBox="1">
            <a:spLocks noGrp="1"/>
          </p:cNvSpPr>
          <p:nvPr>
            <p:ph type="body" idx="4294967295"/>
          </p:nvPr>
        </p:nvSpPr>
        <p:spPr>
          <a:xfrm>
            <a:off x="791840" y="2123653"/>
            <a:ext cx="4427538" cy="4989513"/>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buNone/>
            </a:pPr>
            <a:r>
              <a:rPr lang="es-ES" dirty="0">
                <a:latin typeface="Nimbus Sans L" pitchFamily="18"/>
              </a:rPr>
              <a:t>Este licor expresa y recoge toda la esencia y aroma de las mejores mandarinas cultivadas en la plana.</a:t>
            </a:r>
          </a:p>
          <a:p>
            <a:pPr marL="0" lvl="0" indent="0">
              <a:buNone/>
            </a:pPr>
            <a:r>
              <a:rPr lang="es-ES" dirty="0">
                <a:latin typeface="Nimbus Sans L" pitchFamily="18"/>
              </a:rPr>
              <a:t>PRECIO 10 €</a:t>
            </a:r>
          </a:p>
        </p:txBody>
      </p:sp>
      <p:pic>
        <p:nvPicPr>
          <p:cNvPr id="4" name=""/>
          <p:cNvPicPr>
            <a:picLocks noChangeAspect="1"/>
          </p:cNvPicPr>
          <p:nvPr/>
        </p:nvPicPr>
        <p:blipFill>
          <a:blip r:embed="rId3">
            <a:lum/>
            <a:alphaModFix/>
          </a:blip>
          <a:srcRect/>
          <a:stretch>
            <a:fillRect/>
          </a:stretch>
        </p:blipFill>
        <p:spPr>
          <a:xfrm>
            <a:off x="6480000" y="1800000"/>
            <a:ext cx="1127519" cy="498888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647824" y="408698"/>
            <a:ext cx="8607425" cy="1262062"/>
          </a:xfrm>
        </p:spPr>
        <p:txBody>
          <a:bodyPr wrap="square" lIns="90000" tIns="45000" rIns="90000" bIns="4500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0">
              <a:buNone/>
            </a:pPr>
            <a:r>
              <a:rPr lang="es-ES" sz="4400" dirty="0">
                <a:latin typeface="Nimbus Sans L" pitchFamily="18"/>
              </a:rPr>
              <a:t>LICOR DE LIMÓN</a:t>
            </a:r>
          </a:p>
        </p:txBody>
      </p:sp>
      <p:sp>
        <p:nvSpPr>
          <p:cNvPr id="3" name="2 Marcador de texto"/>
          <p:cNvSpPr txBox="1">
            <a:spLocks noGrp="1"/>
          </p:cNvSpPr>
          <p:nvPr>
            <p:ph type="body" idx="4294967295"/>
          </p:nvPr>
        </p:nvSpPr>
        <p:spPr>
          <a:xfrm>
            <a:off x="935856" y="2051645"/>
            <a:ext cx="4106863" cy="4762500"/>
          </a:xfrm>
        </p:spPr>
        <p:txBody>
          <a:bodyPr wrap="square" lIns="90000" tIns="45000" rIns="90000" bIns="45000"/>
          <a:lstStyle>
            <a:defPPr marL="432000" marR="0" lvl="0" indent="-324000" algn="l" hangingPunct="0">
              <a:spcBef>
                <a:spcPts val="0"/>
              </a:spcBef>
              <a:spcAft>
                <a:spcPts val="1417"/>
              </a:spcAft>
              <a:buSzPct val="45000"/>
              <a:buFont typeface="StarSymbol"/>
              <a:buNone/>
              <a:defRPr lang="es-ES" sz="3200" b="0" i="0" u="none" strike="noStrike" kern="1200">
                <a:ln>
                  <a:noFill/>
                </a:ln>
                <a:solidFill>
                  <a:srgbClr val="000000"/>
                </a:solidFill>
                <a:latin typeface="Nimbus Sans L" pitchFamily="16"/>
                <a:ea typeface="Lucida Sans Unicode" pitchFamily="2"/>
                <a:cs typeface="Tahoma" pitchFamily="2"/>
              </a:defRPr>
            </a:defPPr>
            <a:lvl1pPr marL="432000" marR="0" lvl="0" indent="-324000" algn="l" hangingPunct="0">
              <a:spcBef>
                <a:spcPts val="0"/>
              </a:spcBef>
              <a:spcAft>
                <a:spcPts val="1417"/>
              </a:spcAft>
              <a:buSzPct val="45000"/>
              <a:buFont typeface="StarSymbol"/>
              <a:buChar char="●"/>
              <a:defRPr lang="es-ES" sz="3200" b="0" i="0" u="none" strike="noStrike" kern="1200">
                <a:ln>
                  <a:noFill/>
                </a:ln>
                <a:solidFill>
                  <a:srgbClr val="000000"/>
                </a:solidFill>
                <a:latin typeface="Nimbus Sans L" pitchFamily="16"/>
                <a:ea typeface="Lucida Sans Unicode" pitchFamily="2"/>
                <a:cs typeface="Tahoma" pitchFamily="2"/>
              </a:defRPr>
            </a:lvl1pPr>
            <a:lvl2pPr marL="864000" marR="0" lvl="1" indent="-324000" algn="l" hangingPunct="1">
              <a:spcBef>
                <a:spcPts val="0"/>
              </a:spcBef>
              <a:spcAft>
                <a:spcPts val="1134"/>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2pPr>
            <a:lvl3pPr marL="1295999" marR="0" lvl="2" indent="-288000" algn="l" hangingPunct="1">
              <a:spcBef>
                <a:spcPts val="0"/>
              </a:spcBef>
              <a:spcAft>
                <a:spcPts val="850"/>
              </a:spcAft>
              <a:buSzPct val="7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3pPr>
            <a:lvl4pPr marL="1728000" marR="0" lvl="3" indent="-216000" algn="l" hangingPunct="1">
              <a:spcBef>
                <a:spcPts val="0"/>
              </a:spcBef>
              <a:spcAft>
                <a:spcPts val="567"/>
              </a:spcAft>
              <a:buSzPct val="45000"/>
              <a:buFont typeface="StarSymbol"/>
              <a:buChar char="●"/>
              <a:defRPr lang="es-ES" sz="1800" b="0" i="0" u="none" strike="noStrike" kern="1200">
                <a:ln>
                  <a:noFill/>
                </a:ln>
                <a:solidFill>
                  <a:srgbClr val="000000"/>
                </a:solidFill>
                <a:latin typeface="Calibri" pitchFamily="16"/>
                <a:ea typeface="Lucida Sans Unicode" pitchFamily="2"/>
                <a:cs typeface="Tahoma" pitchFamily="2"/>
              </a:defRPr>
            </a:lvl4pPr>
            <a:lvl5pPr marL="2160000" marR="0" lvl="4" indent="-216000" algn="l" hangingPunct="1">
              <a:spcBef>
                <a:spcPts val="0"/>
              </a:spcBef>
              <a:spcAft>
                <a:spcPts val="283"/>
              </a:spcAft>
              <a:buSzPct val="7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5pPr>
            <a:lvl6pPr marL="2592000" marR="0" lvl="5"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6pPr>
            <a:lvl7pPr marL="3024000" marR="0" lvl="6"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7pPr>
            <a:lvl8pPr marL="3456000" marR="0" lvl="7"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8pPr>
            <a:lvl9pPr marL="3887999" marR="0" lvl="8" indent="-216000" algn="l" hangingPunct="1">
              <a:spcBef>
                <a:spcPts val="0"/>
              </a:spcBef>
              <a:spcAft>
                <a:spcPts val="283"/>
              </a:spcAft>
              <a:buSzPct val="45000"/>
              <a:buFont typeface="StarSymbol"/>
              <a:buChar char="●"/>
              <a:defRPr lang="es-ES" sz="2000" b="0" i="0" u="none" strike="noStrike" kern="1200">
                <a:ln>
                  <a:noFill/>
                </a:ln>
                <a:solidFill>
                  <a:srgbClr val="000000"/>
                </a:solidFill>
                <a:latin typeface="Calibri" pitchFamily="16"/>
                <a:ea typeface="Lucida Sans Unicode" pitchFamily="2"/>
                <a:cs typeface="Tahoma" pitchFamily="2"/>
              </a:defRPr>
            </a:lvl9pPr>
          </a:lstStyle>
          <a:p>
            <a:pPr marL="0" lvl="0" indent="0">
              <a:buNone/>
            </a:pPr>
            <a:r>
              <a:rPr lang="es-ES">
                <a:latin typeface="Nimbus Sans L" pitchFamily="18"/>
              </a:rPr>
              <a:t>Este licor expresa y recoge todos los gustos de los mejores limones de nuestra província.</a:t>
            </a:r>
          </a:p>
          <a:p>
            <a:pPr marL="0" lvl="0" indent="0">
              <a:buNone/>
            </a:pPr>
            <a:r>
              <a:rPr lang="es-ES">
                <a:latin typeface="Nimbus Sans L" pitchFamily="18"/>
              </a:rPr>
              <a:t>PRECIO: 10€</a:t>
            </a:r>
          </a:p>
        </p:txBody>
      </p:sp>
      <p:pic>
        <p:nvPicPr>
          <p:cNvPr id="4" name=""/>
          <p:cNvPicPr>
            <a:picLocks noChangeAspect="1"/>
          </p:cNvPicPr>
          <p:nvPr/>
        </p:nvPicPr>
        <p:blipFill>
          <a:blip r:embed="rId3">
            <a:lum/>
            <a:alphaModFix/>
          </a:blip>
          <a:srcRect/>
          <a:stretch>
            <a:fillRect/>
          </a:stretch>
        </p:blipFill>
        <p:spPr>
          <a:xfrm>
            <a:off x="6432120" y="1670760"/>
            <a:ext cx="1127519" cy="4988880"/>
          </a:xfrm>
          <a:prstGeom prst="rect">
            <a:avLst/>
          </a:prstGeom>
          <a:noFill/>
          <a:ln>
            <a:noFill/>
          </a:ln>
        </p:spPr>
      </p:pic>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TotalTime>
  <Words>468</Words>
  <Application>Microsoft Office PowerPoint</Application>
  <PresentationFormat>Presentación en pantalla (4:3)</PresentationFormat>
  <Paragraphs>69</Paragraphs>
  <Slides>27</Slides>
  <Notes>27</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Civil</vt:lpstr>
      <vt:lpstr>          </vt:lpstr>
      <vt:lpstr>         ALIMENTACIÓN  </vt:lpstr>
      <vt:lpstr>Millenarium Aceite de Olive – Virgen Extra  </vt:lpstr>
      <vt:lpstr>MIEL</vt:lpstr>
      <vt:lpstr>TRUFA</vt:lpstr>
      <vt:lpstr>PERDIZ</vt:lpstr>
      <vt:lpstr>ROSQUILLETAS  </vt:lpstr>
      <vt:lpstr>LICOR DE NARANJA</vt:lpstr>
      <vt:lpstr>LICOR DE LIMÓN</vt:lpstr>
      <vt:lpstr>PAPAS</vt:lpstr>
      <vt:lpstr>CACAHUETES</vt:lpstr>
      <vt:lpstr>ALTRAMUCES</vt:lpstr>
      <vt:lpstr>CORTEZAS</vt:lpstr>
      <vt:lpstr>        BISUTERÍA</vt:lpstr>
      <vt:lpstr>Bisutería Exclusiva con los cuadros de Maria Griñó</vt:lpstr>
      <vt:lpstr>BROCHES  precio: 8 euros</vt:lpstr>
      <vt:lpstr>COLLARES precio: 10 euros</vt:lpstr>
      <vt:lpstr>Presentación de PowerPoint</vt:lpstr>
      <vt:lpstr>FIESTAS CASTELLÓN</vt:lpstr>
      <vt:lpstr>CASTELLONERA</vt:lpstr>
      <vt:lpstr> BLUSÓN Y PAÑUELO MAGDALENA</vt:lpstr>
      <vt:lpstr>         CD CASTELLÓN</vt:lpstr>
      <vt:lpstr>BANDERIN</vt:lpstr>
      <vt:lpstr>CAMISETA PRIMERA EQUIPACIÓN</vt:lpstr>
      <vt:lpstr>CAMISETA SEGUNDA EQUIPACIÓN</vt:lpstr>
      <vt:lpstr>TAZA</vt:lpstr>
      <vt:lpstr>Gastos de transporte no incluidos   iva incluido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Teresa</dc:creator>
  <cp:lastModifiedBy>Teresa</cp:lastModifiedBy>
  <cp:revision>2</cp:revision>
  <dcterms:modified xsi:type="dcterms:W3CDTF">2016-03-15T12:44:39Z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rmación 1">
    <vt:lpwstr/>
  </property>
  <property fmtid="{D5CDD505-2E9C-101B-9397-08002B2CF9AE}" pid="3" name="Información 2">
    <vt:lpwstr/>
  </property>
  <property fmtid="{D5CDD505-2E9C-101B-9397-08002B2CF9AE}" pid="4" name="Información 3">
    <vt:lpwstr/>
  </property>
  <property fmtid="{D5CDD505-2E9C-101B-9397-08002B2CF9AE}" pid="5" name="Información 4">
    <vt:lpwstr/>
  </property>
</Properties>
</file>