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2" r:id="rId9"/>
    <p:sldId id="266" r:id="rId10"/>
    <p:sldId id="264" r:id="rId11"/>
    <p:sldId id="270" r:id="rId12"/>
    <p:sldId id="267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E938-31FC-4CD0-BDD8-72BF5881F483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1E8F-4347-48D1-8DB0-2DC26B7162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E938-31FC-4CD0-BDD8-72BF5881F483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1E8F-4347-48D1-8DB0-2DC26B7162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E938-31FC-4CD0-BDD8-72BF5881F483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1E8F-4347-48D1-8DB0-2DC26B7162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E938-31FC-4CD0-BDD8-72BF5881F483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1E8F-4347-48D1-8DB0-2DC26B7162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E938-31FC-4CD0-BDD8-72BF5881F483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1E8F-4347-48D1-8DB0-2DC26B7162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E938-31FC-4CD0-BDD8-72BF5881F483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1E8F-4347-48D1-8DB0-2DC26B7162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E938-31FC-4CD0-BDD8-72BF5881F483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1E8F-4347-48D1-8DB0-2DC26B7162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E938-31FC-4CD0-BDD8-72BF5881F483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1E8F-4347-48D1-8DB0-2DC26B7162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E938-31FC-4CD0-BDD8-72BF5881F483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1E8F-4347-48D1-8DB0-2DC26B7162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E938-31FC-4CD0-BDD8-72BF5881F483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1E8F-4347-48D1-8DB0-2DC26B7162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E938-31FC-4CD0-BDD8-72BF5881F483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4E1E8F-4347-48D1-8DB0-2DC26B7162D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9DE938-31FC-4CD0-BDD8-72BF5881F483}" type="datetimeFigureOut">
              <a:rPr lang="es-ES" smtClean="0"/>
              <a:pPr/>
              <a:t>15/03/2016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4E1E8F-4347-48D1-8DB0-2DC26B7162DD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CATÁLOGO ALLWIN.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44" y="6215082"/>
            <a:ext cx="8786842" cy="642918"/>
          </a:xfrm>
        </p:spPr>
        <p:txBody>
          <a:bodyPr>
            <a:normAutofit/>
          </a:bodyPr>
          <a:lstStyle/>
          <a:p>
            <a:pPr algn="l"/>
            <a:r>
              <a:rPr lang="es-ES" sz="1600" b="1" dirty="0" smtClean="0">
                <a:solidFill>
                  <a:schemeClr val="tx1"/>
                </a:solidFill>
                <a:latin typeface="Comic Sans MS" pitchFamily="66" charset="0"/>
              </a:rPr>
              <a:t>Todos nuestros productos llevan IVA  incluido. Los portes no están incluidos  y son a cargo del comprador.</a:t>
            </a:r>
            <a:endParaRPr lang="es-ES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3 Imagen" descr="_sin-titu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785926"/>
            <a:ext cx="2777032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548680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400" b="1">
                <a:ln>
                  <a:solidFill>
                    <a:schemeClr val="accent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s-ES" dirty="0"/>
              <a:t>Salchicha del Pellizco</a:t>
            </a:r>
          </a:p>
        </p:txBody>
      </p:sp>
      <p:pic>
        <p:nvPicPr>
          <p:cNvPr id="3" name="2 Imagen" descr="longani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41484">
            <a:off x="700852" y="2125845"/>
            <a:ext cx="3469601" cy="2684885"/>
          </a:xfrm>
          <a:prstGeom prst="rect">
            <a:avLst/>
          </a:prstGeom>
          <a:effectLst>
            <a:outerShdw blurRad="355600" dist="12700" sx="90000" sy="90000" kx="-800400" algn="bl" rotWithShape="0">
              <a:prstClr val="black">
                <a:alpha val="2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3 CuadroTexto"/>
          <p:cNvSpPr txBox="1"/>
          <p:nvPr/>
        </p:nvSpPr>
        <p:spPr>
          <a:xfrm>
            <a:off x="4860032" y="1844824"/>
            <a:ext cx="3744416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es-ES" dirty="0"/>
              <a:t>Compuesta  por  m</a:t>
            </a:r>
            <a:r>
              <a:rPr lang="es-ES" dirty="0" smtClean="0"/>
              <a:t>agro  </a:t>
            </a:r>
            <a:r>
              <a:rPr lang="es-ES" dirty="0"/>
              <a:t>de  cerdo, sal  y  especias  naturales.</a:t>
            </a:r>
          </a:p>
          <a:p>
            <a:endParaRPr lang="es-ES" dirty="0"/>
          </a:p>
          <a:p>
            <a:r>
              <a:rPr lang="es-ES" dirty="0"/>
              <a:t>La  salchicha  del  pellizco  es  una  especie  de  golosina  de  charcutero, una  delicia  que  se  toma  como  jugando  y  nos  deja  en  la  boca  un  sabor  intenso  y  muy agradable</a:t>
            </a:r>
            <a:r>
              <a:rPr lang="es-ES" dirty="0" smtClean="0"/>
              <a:t>. Presentación en paquete al vacío de 200 gr.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429256" y="6000768"/>
            <a:ext cx="181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Precio: 1,40 €</a:t>
            </a:r>
            <a:endParaRPr lang="es-ES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78579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n>
                  <a:solidFill>
                    <a:schemeClr val="accent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Salchicha imperial </a:t>
            </a:r>
            <a:endParaRPr lang="es-ES" sz="4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140748" y="2348880"/>
            <a:ext cx="3214710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es-ES" dirty="0"/>
              <a:t>Esta longaniza Imperial está elaborada con especias naturales y un toque de </a:t>
            </a:r>
            <a:r>
              <a:rPr lang="es-ES" dirty="0" smtClean="0"/>
              <a:t>pimienta, </a:t>
            </a:r>
            <a:r>
              <a:rPr lang="es-ES" dirty="0"/>
              <a:t>es un embutido ideal para aquellos que deseen experimentar un sabor de lo más rural apto sólo para paladares exigentes.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012160" y="5857892"/>
            <a:ext cx="181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Precio: 1,50 €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338637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64291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prstMaterial="metal">
              <a:bevelT w="82550" h="38100" prst="coolSlant"/>
              <a:bevelB w="38100" h="38100"/>
            </a:sp3d>
          </a:bodyPr>
          <a:lstStyle/>
          <a:p>
            <a:r>
              <a:rPr lang="es-ES" sz="4800" b="1" dirty="0" smtClean="0">
                <a:ln>
                  <a:solidFill>
                    <a:schemeClr val="accent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Estuches de Ganchillo</a:t>
            </a:r>
            <a:endParaRPr lang="es-ES" sz="4800" b="1" dirty="0">
              <a:ln>
                <a:solidFill>
                  <a:schemeClr val="accent1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72000" y="207167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43636" y="530120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Precio: 3 €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43438" y="3000372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es-ES" dirty="0"/>
              <a:t>Estuches artesanales elaborados por la profesora de Sociales María Dolores Castex</a:t>
            </a:r>
          </a:p>
        </p:txBody>
      </p:sp>
      <p:pic>
        <p:nvPicPr>
          <p:cNvPr id="1027" name="Picture 3" descr="C:\Users\Alumno\Desktop\estuches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416410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57290" y="1000108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chemeClr val="accent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Diadema </a:t>
            </a:r>
            <a:endParaRPr lang="es-ES" sz="4000" b="1" dirty="0">
              <a:latin typeface="Comic Sans MS" pitchFamily="66" charset="0"/>
            </a:endParaRPr>
          </a:p>
        </p:txBody>
      </p:sp>
      <p:pic>
        <p:nvPicPr>
          <p:cNvPr id="3" name="2 Imagen" descr="IMG-20160210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714620"/>
            <a:ext cx="4190998" cy="2357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CuadroTexto"/>
          <p:cNvSpPr txBox="1"/>
          <p:nvPr/>
        </p:nvSpPr>
        <p:spPr>
          <a:xfrm>
            <a:off x="5643570" y="2643182"/>
            <a:ext cx="2643206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es-ES" dirty="0"/>
              <a:t>Una preciosa diadema artesanal hecha por nuestra profesora Mª Ángeles de filosofía. Disponible en varios colores a elegir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572132" y="6143644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Precio: </a:t>
            </a:r>
            <a:r>
              <a:rPr lang="es-ES" b="1" dirty="0" smtClean="0">
                <a:latin typeface="Comic Sans MS" pitchFamily="66" charset="0"/>
              </a:rPr>
              <a:t>2 </a:t>
            </a:r>
            <a:r>
              <a:rPr lang="es-ES" b="1" dirty="0" smtClean="0">
                <a:latin typeface="Comic Sans MS" pitchFamily="66" charset="0"/>
              </a:rPr>
              <a:t>€</a:t>
            </a:r>
            <a:endParaRPr lang="es-ES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642918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prstMaterial="metal">
              <a:bevelT w="82550" h="38100" prst="coolSlant"/>
              <a:bevelB w="38100" h="38100"/>
            </a:sp3d>
          </a:bodyPr>
          <a:lstStyle/>
          <a:p>
            <a:r>
              <a:rPr lang="es-ES" sz="4800" b="1" dirty="0" smtClean="0">
                <a:ln>
                  <a:solidFill>
                    <a:schemeClr val="accent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MERMELADA DE CIRUELA</a:t>
            </a:r>
            <a:endParaRPr lang="es-ES" sz="4800" b="1" dirty="0">
              <a:ln>
                <a:solidFill>
                  <a:schemeClr val="accent1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143372" y="2697607"/>
            <a:ext cx="4143404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es-ES" dirty="0"/>
              <a:t>Conocida por sus virtudes laxantes, la ciruela es un potente factor </a:t>
            </a:r>
            <a:r>
              <a:rPr lang="es-ES" dirty="0" err="1"/>
              <a:t>antiaging</a:t>
            </a:r>
            <a:r>
              <a:rPr lang="es-ES" dirty="0"/>
              <a:t>, porque retrasa el envejecimiento, gracias al contenido de vitamina E.</a:t>
            </a:r>
          </a:p>
          <a:p>
            <a:r>
              <a:rPr lang="es-ES" dirty="0"/>
              <a:t>Además de su riqueza en vitamina E y de fibra, hay que añadir la fuente de carotenos, flavonoides, potasio y fósforo; ayuda a controlar el colesterol.</a:t>
            </a: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215074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Precio: 1,15 €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6" name="5 Imagen" descr="mermelada cirue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071678"/>
            <a:ext cx="2881310" cy="288131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64291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prstMaterial="metal">
              <a:bevelT w="82550" h="38100" prst="coolSlant"/>
              <a:bevelB w="38100" h="38100"/>
            </a:sp3d>
          </a:bodyPr>
          <a:lstStyle/>
          <a:p>
            <a:r>
              <a:rPr lang="es-ES" sz="4800" b="1" dirty="0" smtClean="0">
                <a:ln>
                  <a:solidFill>
                    <a:schemeClr val="accent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Mermelada de Fresa.</a:t>
            </a:r>
            <a:endParaRPr lang="es-ES" sz="4800" b="1" dirty="0">
              <a:ln>
                <a:solidFill>
                  <a:schemeClr val="accent1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43636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Precio:1,15 € 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1026" name="Picture 2" descr="C:\Users\Alumno\Desktop\03-mermelada-fresa-atalaya-cieza-510x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3283645" cy="3283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4211960" y="2852936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La mermelada de fresa tiene un sabor delicado, con dulzor natural, pues está hecha con fresas maduras en la mata.  Su aroma se aprecia intensamente cuando se consume.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64291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prstMaterial="metal">
              <a:bevelT w="82550" h="38100" prst="coolSlant"/>
              <a:bevelB w="38100" h="38100"/>
            </a:sp3d>
          </a:bodyPr>
          <a:lstStyle/>
          <a:p>
            <a:r>
              <a:rPr lang="es-ES" sz="4800" b="1" dirty="0" smtClean="0">
                <a:ln>
                  <a:solidFill>
                    <a:schemeClr val="accent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Mermelada de Melocotón</a:t>
            </a:r>
            <a:endParaRPr lang="es-ES" sz="4800" b="1" dirty="0">
              <a:ln>
                <a:solidFill>
                  <a:schemeClr val="accent1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00562" y="200024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15074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Precio: 1,15 €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1026" name="Picture 2" descr="C:\Users\Alumno\Desktop\01-mermelada-melocoton-atalaya-cieza-510x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3300414" cy="3300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Rectángulo"/>
          <p:cNvSpPr/>
          <p:nvPr/>
        </p:nvSpPr>
        <p:spPr>
          <a:xfrm>
            <a:off x="4572000" y="2071678"/>
            <a:ext cx="4071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El melocotón ha demostrado sus importantes propiedades para reducir los niveles de colesterol. Por tanto, es ideal para incorporar a nuestra dieta y compensar los excesos de grasas.</a:t>
            </a:r>
          </a:p>
          <a:p>
            <a:pPr algn="just"/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Es uno de los reyes de las mermeladas, y si es de melocotón de Cieza, se convierte en una delicatesen. En la tierra del melocotón, desde donde elaboramos nuestras mermeladas, no podía faltar esta delicia gastronómica.</a:t>
            </a:r>
          </a:p>
          <a:p>
            <a:pPr algn="just"/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En nuestra despensa y en nuestra mesa, nunca debe faltar un tarro de mermelada de melocotón.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64291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prstMaterial="metal">
              <a:bevelT w="82550" h="38100" prst="coolSlant"/>
              <a:bevelB w="38100" h="38100"/>
            </a:sp3d>
          </a:bodyPr>
          <a:lstStyle/>
          <a:p>
            <a:r>
              <a:rPr lang="es-ES" sz="4800" b="1" dirty="0" smtClean="0">
                <a:ln>
                  <a:solidFill>
                    <a:schemeClr val="accent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Mermelada de Naranja.</a:t>
            </a:r>
            <a:endParaRPr lang="es-ES" sz="4800" b="1" dirty="0">
              <a:ln>
                <a:solidFill>
                  <a:schemeClr val="accent1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15074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Precio:1,15 € 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1026" name="Picture 2" descr="06-mermelada-naranja-atalaya-cie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3384376" cy="3384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4427984" y="2420888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La mermelada de naranja es una de las que tiene más éxito por su delicioso contraste entre el dulzor y el punto ácido de las naranjas. Nuestras naranjas, dulces y jugosas, contrastan con las amargas tradicionalmente utilizadas para elaborar el típico acompañante de los desayunos británicos.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64291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prstMaterial="metal">
              <a:bevelT w="82550" h="38100" prst="coolSlant"/>
              <a:bevelB w="38100" h="38100"/>
            </a:sp3d>
          </a:bodyPr>
          <a:lstStyle/>
          <a:p>
            <a:r>
              <a:rPr lang="es-ES" sz="4800" b="1" dirty="0" smtClean="0">
                <a:ln>
                  <a:solidFill>
                    <a:schemeClr val="accent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Pipas Garrapiñadas.</a:t>
            </a:r>
            <a:endParaRPr lang="es-ES" sz="4800" b="1" dirty="0">
              <a:ln>
                <a:solidFill>
                  <a:schemeClr val="accent1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00562" y="200024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>
              <a:latin typeface="Comic Sans MS" pitchFamily="66" charset="0"/>
            </a:endParaRPr>
          </a:p>
        </p:txBody>
      </p:sp>
      <p:pic>
        <p:nvPicPr>
          <p:cNvPr id="4" name="3 Imagen" descr="pipas garrapiñad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214554"/>
            <a:ext cx="3267852" cy="340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6215074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Precio: 1,30 €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0" y="2071678"/>
            <a:ext cx="435768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Las Pipas Garrapiñadas son una delicia que deja sin palabras a cuantos las prueban, un producto que estamos más acostumbrados  a comer tostado con cáscara, es una agradable</a:t>
            </a:r>
          </a:p>
          <a:p>
            <a:pPr algn="just"/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sorpresa para los que las prueban por primera vez.</a:t>
            </a:r>
          </a:p>
          <a:p>
            <a:pPr algn="just"/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Pueden ser un gran complemento para cualquier comida.</a:t>
            </a:r>
          </a:p>
          <a:p>
            <a:pPr algn="just"/>
            <a:endParaRPr lang="es-ES" sz="1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64291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prstMaterial="metal">
              <a:bevelT w="82550" h="38100" prst="coolSlant"/>
              <a:bevelB w="38100" h="38100"/>
            </a:sp3d>
          </a:bodyPr>
          <a:lstStyle/>
          <a:p>
            <a:r>
              <a:rPr lang="es-ES" sz="4800" b="1" dirty="0" smtClean="0">
                <a:ln>
                  <a:solidFill>
                    <a:schemeClr val="accent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Cacahuetes garrapiñados</a:t>
            </a:r>
            <a:endParaRPr lang="es-ES" sz="4800" b="1" dirty="0">
              <a:ln>
                <a:solidFill>
                  <a:schemeClr val="accent1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487311" y="2538849"/>
            <a:ext cx="374384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es-ES" dirty="0" smtClean="0"/>
              <a:t>Deliciosos cacahuetes </a:t>
            </a:r>
            <a:r>
              <a:rPr lang="es-ES" dirty="0"/>
              <a:t>garrapiñados, ideales por su sabor dulce-salado para tomarse un aperitivo  a su gusto.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215074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Precio: 1,30 €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6" name="Picture 2" descr="http://www.elturro.es/wp-content/uploads/2010/09/DSC4712-Copi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2143116"/>
            <a:ext cx="2977569" cy="345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64291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prstMaterial="metal">
              <a:bevelT w="82550" h="38100" prst="coolSlant"/>
              <a:bevelB w="38100" h="38100"/>
            </a:sp3d>
          </a:bodyPr>
          <a:lstStyle/>
          <a:p>
            <a:pPr algn="ctr"/>
            <a:r>
              <a:rPr lang="es-ES" sz="4800" b="1" dirty="0" smtClean="0">
                <a:ln>
                  <a:solidFill>
                    <a:schemeClr val="accent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Picardías de </a:t>
            </a:r>
            <a:r>
              <a:rPr lang="es-ES" sz="4800" b="1" dirty="0" err="1" smtClean="0">
                <a:ln>
                  <a:solidFill>
                    <a:schemeClr val="accent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Abarán</a:t>
            </a:r>
            <a:endParaRPr lang="es-ES" sz="4800" b="1" dirty="0">
              <a:ln>
                <a:solidFill>
                  <a:schemeClr val="accent1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00562" y="200024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15074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Precio: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8" name="7 Imagen" descr="picardi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47244">
            <a:off x="651617" y="2040649"/>
            <a:ext cx="4282572" cy="308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Rectángulo"/>
          <p:cNvSpPr/>
          <p:nvPr/>
        </p:nvSpPr>
        <p:spPr>
          <a:xfrm>
            <a:off x="5286380" y="2000240"/>
            <a:ext cx="3563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Son caramelos artesanos, elaborados casi al completo con agua, azúcar y glucosa,  y se caracterizan por llevar una avellana en el centro del caramelo.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00100" y="642918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chemeClr val="accent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Aceituna Mollar Cieza.</a:t>
            </a:r>
            <a:endParaRPr lang="es-ES" sz="4400" b="1" dirty="0">
              <a:ln>
                <a:solidFill>
                  <a:schemeClr val="accent1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857752" y="2571744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Como su propio nombre indica tiene mucha  molla, su mordisco es sabroso y carnoso, y eso gusta. 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7" name="6 Imagen" descr="t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2610">
            <a:off x="1362269" y="2249869"/>
            <a:ext cx="1195391" cy="2456282"/>
          </a:xfrm>
          <a:prstGeom prst="roundRect">
            <a:avLst>
              <a:gd name="adj" fmla="val 117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5724128" y="501317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Precio:1,30 </a:t>
            </a:r>
            <a:r>
              <a:rPr lang="es-ES" b="1" dirty="0" smtClean="0">
                <a:latin typeface="Comic Sans MS" pitchFamily="66" charset="0"/>
              </a:rPr>
              <a:t>€ </a:t>
            </a:r>
            <a:endParaRPr lang="es-ES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524</Words>
  <Application>Microsoft Office PowerPoint</Application>
  <PresentationFormat>Presentación en pantalla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Flujo</vt:lpstr>
      <vt:lpstr>CATÁLOGO ALLWIN.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ALLWIN.</dc:title>
  <dc:creator>comercio</dc:creator>
  <cp:lastModifiedBy>PROFESOR</cp:lastModifiedBy>
  <cp:revision>15</cp:revision>
  <dcterms:created xsi:type="dcterms:W3CDTF">2016-02-26T08:43:15Z</dcterms:created>
  <dcterms:modified xsi:type="dcterms:W3CDTF">2016-03-15T12:12:18Z</dcterms:modified>
</cp:coreProperties>
</file>