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74" r:id="rId5"/>
    <p:sldId id="265" r:id="rId6"/>
    <p:sldId id="264" r:id="rId7"/>
    <p:sldId id="266" r:id="rId8"/>
    <p:sldId id="267" r:id="rId9"/>
    <p:sldId id="268" r:id="rId10"/>
    <p:sldId id="277" r:id="rId11"/>
    <p:sldId id="260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59" r:id="rId23"/>
    <p:sldId id="261" r:id="rId24"/>
    <p:sldId id="258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44C302-8B48-44B5-AD9F-2281D4B5E03B}" type="datetimeFigureOut">
              <a:rPr lang="es-ES"/>
              <a:pPr/>
              <a:t>10/04/2016</a:t>
            </a:fld>
            <a:endParaRPr lang="es-E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F1A1D-CC88-4096-BE94-74DC0E066F0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27B2-3CFA-49D9-A270-12B585010A12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4258-262D-4550-98FA-DBD32EAB4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8446-DBBD-4927-BFC0-7811A3C8E339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C226-C6B0-4F8E-A20B-153C098A49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0105-CEB9-4BE6-8CB7-AE6BF523A552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E4F4-0E6F-4066-95B5-B596466E24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0AE1-3706-4A11-87AD-8C75E1E44952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DB2E-1978-4BD2-BEA5-830172BA1D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B771-93A6-4A11-A056-4C012A13CD80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4B88-841C-44EE-B238-8420906405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BD9E-5F3E-4207-AE96-1F5958517E8A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1A8B-7FEE-40D1-923D-D1C77FA9DB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70E1-FD2D-4E58-9386-355E5A35E914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C7BF-95C9-422F-ADDD-D6EDC4D2CC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8DA9-0F40-44C6-AB6F-509C25E66C65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CC83-29A4-4A47-84D7-C16E144B53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703F-EB52-43F9-9951-B1BA8ABB4C4A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4712-7D48-4472-BCB9-173D0EE3F3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9CD7-94E0-4886-9D7B-205817DDFF7A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A997-5EF8-4583-BD95-8EC3235D95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D761-65EE-4591-B90C-67C43070EEE4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EB8E-932E-4F35-98D9-52AB8893B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3694-620E-4780-93C5-64B3CE0DBC8B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2982-05B7-4E5E-9840-88B93371FD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5261-8D36-402F-AFCD-9EB9C24A4C33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9696-9CDC-48DB-9956-E93472C1E1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F71A-BCEF-4499-BDC0-3C8A7728A4FA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072-E87C-4C19-875D-7C075FE278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12FA-E7BF-4F86-AEC2-64A0E6B4073C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6D6B-CB0D-4094-B157-F3A68480B1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D166-9B78-4889-AD4E-BB4898CA5E88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E2BE-B643-4F47-8854-EFC9C4ADC2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3FC5-A8DF-4D2C-A7B0-AF5F43275D0A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76F-C2DF-43AD-A6B3-F7A4E5A450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D6F59C-3B49-4370-9F3B-0540E54A2937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DBA00E-3007-4DF0-AF0E-C9A2A7BDDB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5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s-ES" sz="8000" b="1" cap="none" smtClean="0">
                <a:ln>
                  <a:noFill/>
                </a:ln>
                <a:latin typeface="Trebuchet MS" pitchFamily="34" charset="0"/>
              </a:rPr>
              <a:t>CATÁLOGO PALADAR D´ELX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r>
              <a:rPr lang="es-ES" cap="none" smtClean="0"/>
              <a:t>GASTOS DE ENVIO NO INCLUIDOS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ALCACHOFAS ROMANAS GOURMET</a:t>
            </a:r>
          </a:p>
        </p:txBody>
      </p:sp>
      <p:sp>
        <p:nvSpPr>
          <p:cNvPr id="8294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smtClean="0"/>
              <a:t>REFERENCIA: AL 07</a:t>
            </a:r>
          </a:p>
          <a:p>
            <a:pPr>
              <a:lnSpc>
                <a:spcPct val="80000"/>
              </a:lnSpc>
            </a:pPr>
            <a:r>
              <a:rPr lang="es-ES" sz="2400" smtClean="0"/>
              <a:t>DESCRIPCIÓN:producto gourmet</a:t>
            </a:r>
          </a:p>
          <a:p>
            <a:pPr>
              <a:lnSpc>
                <a:spcPct val="80000"/>
              </a:lnSpc>
            </a:pPr>
            <a:r>
              <a:rPr lang="es-ES" sz="2400" smtClean="0"/>
              <a:t>Alcachofas romana peladas a mano y maceradas en aceite y especias.</a:t>
            </a:r>
          </a:p>
          <a:p>
            <a:pPr>
              <a:lnSpc>
                <a:spcPct val="80000"/>
              </a:lnSpc>
            </a:pPr>
            <a:r>
              <a:rPr lang="es-ES" sz="2400" smtClean="0"/>
              <a:t>Propiedades: Son </a:t>
            </a:r>
            <a:r>
              <a:rPr lang="es-ES" sz="2400" b="1" smtClean="0"/>
              <a:t>ricas en vitamina A o retinol</a:t>
            </a:r>
            <a:r>
              <a:rPr lang="es-ES" sz="2400" smtClean="0"/>
              <a:t>, que reduce las arrugas. Tienen </a:t>
            </a:r>
            <a:r>
              <a:rPr lang="es-ES" sz="2400" b="1" smtClean="0"/>
              <a:t>alto contenido en fibra</a:t>
            </a:r>
            <a:r>
              <a:rPr lang="es-ES" sz="2400" smtClean="0"/>
              <a:t> con poder saciante y las hacen muy digestivas y diuréticas, por lo que ayudan a la eliminación de toxinas. </a:t>
            </a:r>
            <a:r>
              <a:rPr lang="es-ES" sz="2400" b="1" smtClean="0"/>
              <a:t>Previene la gota</a:t>
            </a:r>
            <a:r>
              <a:rPr lang="es-ES" sz="2400" smtClean="0"/>
              <a:t>, </a:t>
            </a:r>
            <a:r>
              <a:rPr lang="es-ES" sz="2400" b="1" smtClean="0"/>
              <a:t>los cálculos en la vesícula, la diabetes, la anemia y el reuma. reduce el colesterol y los triglicéridos.</a:t>
            </a:r>
            <a:endParaRPr lang="es-ES" sz="2400" smtClean="0"/>
          </a:p>
          <a:p>
            <a:pPr>
              <a:lnSpc>
                <a:spcPct val="80000"/>
              </a:lnSpc>
            </a:pPr>
            <a:r>
              <a:rPr lang="es-ES" sz="2400" smtClean="0"/>
              <a:t>PRECIO:3 EUROS pvp recom 4.25E</a:t>
            </a:r>
          </a:p>
        </p:txBody>
      </p:sp>
      <p:pic>
        <p:nvPicPr>
          <p:cNvPr id="82951" name="Picture 7" descr="alcachofa-romana-entera-delicias-vegetale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97638" y="2141538"/>
            <a:ext cx="3649662" cy="36496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DÁTILES DESHUESADOS: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800" smtClean="0"/>
              <a:t>REFERENCIA AL.08</a:t>
            </a:r>
          </a:p>
          <a:p>
            <a:r>
              <a:rPr lang="es-ES" sz="2800" smtClean="0"/>
              <a:t>DESCRIPCIÓN: </a:t>
            </a:r>
            <a:r>
              <a:rPr lang="es-ES" sz="2800" smtClean="0">
                <a:latin typeface="Trebuchet MS" pitchFamily="34" charset="0"/>
              </a:rPr>
              <a:t>DÁTILES MONAGUILLO, NO TE ATRAGANTARÁS AL COMERLOS</a:t>
            </a:r>
            <a:endParaRPr lang="es-ES" sz="2800" smtClean="0"/>
          </a:p>
          <a:p>
            <a:r>
              <a:rPr lang="es-ES" sz="2800" smtClean="0"/>
              <a:t>PRECIO</a:t>
            </a:r>
            <a:r>
              <a:rPr lang="es-ES" sz="1600" smtClean="0"/>
              <a:t>: </a:t>
            </a:r>
            <a:r>
              <a:rPr lang="es-ES" sz="2800" smtClean="0">
                <a:latin typeface="Trebuchet MS" pitchFamily="34" charset="0"/>
              </a:rPr>
              <a:t>4€</a:t>
            </a:r>
            <a:endParaRPr lang="es-ES" sz="1600" smtClean="0"/>
          </a:p>
          <a:p>
            <a:endParaRPr lang="es-ES" sz="1600" smtClean="0"/>
          </a:p>
        </p:txBody>
      </p:sp>
      <p:pic>
        <p:nvPicPr>
          <p:cNvPr id="2355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97738" y="2141538"/>
            <a:ext cx="2049462" cy="364966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z="4800" b="1" cap="none" smtClean="0">
                <a:ln>
                  <a:noFill/>
                </a:ln>
              </a:rPr>
              <a:t>ARTESANÍA</a:t>
            </a:r>
            <a:br>
              <a:rPr lang="es-ES" sz="4800" b="1" cap="none" smtClean="0">
                <a:ln>
                  <a:noFill/>
                </a:ln>
              </a:rPr>
            </a:br>
            <a:endParaRPr lang="es-ES" sz="4800" b="1" cap="none" smtClean="0">
              <a:ln>
                <a:noFill/>
              </a:ln>
            </a:endParaRPr>
          </a:p>
        </p:txBody>
      </p:sp>
      <p:sp>
        <p:nvSpPr>
          <p:cNvPr id="256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smtClean="0"/>
              <a:t>COLLECCION ONLY BIJU-PANDORA 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ADORO LOS PERROS,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 HOME SWEET HOME, 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INFINITO,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 COMBINADOS</a:t>
            </a:r>
          </a:p>
          <a:p>
            <a:pPr>
              <a:lnSpc>
                <a:spcPct val="90000"/>
              </a:lnSpc>
            </a:pPr>
            <a:r>
              <a:rPr lang="es-ES" sz="2000" smtClean="0"/>
              <a:t>COLECCIÓN PROYECTO 14</a:t>
            </a:r>
          </a:p>
          <a:p>
            <a:pPr>
              <a:lnSpc>
                <a:spcPct val="90000"/>
              </a:lnSpc>
            </a:pPr>
            <a:endParaRPr lang="es-ES" sz="2000" smtClean="0"/>
          </a:p>
        </p:txBody>
      </p:sp>
      <p:sp>
        <p:nvSpPr>
          <p:cNvPr id="2560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smtClean="0"/>
              <a:t>CAMISETAS 27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Arte 01 cake skull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s-ES" sz="2000" smtClean="0"/>
              <a:t>Arte 02 star wars</a:t>
            </a:r>
          </a:p>
          <a:p>
            <a:pPr>
              <a:lnSpc>
                <a:spcPct val="90000"/>
              </a:lnSpc>
            </a:pPr>
            <a:r>
              <a:rPr lang="es-ES" sz="2000" smtClean="0"/>
              <a:t>CHAPAS</a:t>
            </a:r>
          </a:p>
          <a:p>
            <a:pPr>
              <a:lnSpc>
                <a:spcPct val="90000"/>
              </a:lnSpc>
            </a:pPr>
            <a:r>
              <a:rPr lang="es-ES" sz="2000" smtClean="0"/>
              <a:t>VELAS ARTESANALES CON FRASES POSITIVAS</a:t>
            </a:r>
          </a:p>
          <a:p>
            <a:pPr>
              <a:lnSpc>
                <a:spcPct val="90000"/>
              </a:lnSpc>
            </a:pPr>
            <a:endParaRPr lang="es-ES" sz="1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b="1" cap="none" smtClean="0">
                <a:ln>
                  <a:noFill/>
                </a:ln>
                <a:latin typeface="Trebuchet MS" pitchFamily="34" charset="0"/>
              </a:rPr>
              <a:t>Adoro los perros</a:t>
            </a:r>
            <a:endParaRPr lang="es-ES" sz="2400" b="1" cap="none" smtClean="0">
              <a:ln>
                <a:noFill/>
              </a:ln>
              <a:latin typeface="Trebuchet MS" pitchFamily="34" charset="0"/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5942013" cy="3649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b="1" smtClean="0"/>
              <a:t>Brac01. Esta bonita y delicada pulsera tiene colgantes  de plata tibetana y esmaltados charms  seleccionados uno por uno. </a:t>
            </a:r>
          </a:p>
          <a:p>
            <a:pPr>
              <a:lnSpc>
                <a:spcPct val="80000"/>
              </a:lnSpc>
            </a:pPr>
            <a:r>
              <a:rPr lang="es-ES" sz="2400" b="1" smtClean="0"/>
              <a:t>Estos colgantes están montados en una cadena de eslabones de aleación en color plateado y cerrada por un gancho tipo lobster.</a:t>
            </a:r>
          </a:p>
          <a:p>
            <a:pPr>
              <a:lnSpc>
                <a:spcPct val="80000"/>
              </a:lnSpc>
            </a:pPr>
            <a:r>
              <a:rPr lang="es-ES" sz="2400" b="1" smtClean="0"/>
              <a:t>♥ 5 Perros Plateados</a:t>
            </a:r>
            <a:br>
              <a:rPr lang="es-ES" sz="2400" b="1" smtClean="0"/>
            </a:br>
            <a:r>
              <a:rPr lang="es-ES" sz="2400" b="1" smtClean="0"/>
              <a:t>♥ huesos</a:t>
            </a:r>
            <a:br>
              <a:rPr lang="es-ES" sz="2400" b="1" smtClean="0"/>
            </a:br>
            <a:r>
              <a:rPr lang="es-ES" sz="2400" b="1" smtClean="0"/>
              <a:t>♥ Huellita de perro</a:t>
            </a:r>
          </a:p>
          <a:p>
            <a:pPr>
              <a:lnSpc>
                <a:spcPct val="80000"/>
              </a:lnSpc>
            </a:pPr>
            <a:r>
              <a:rPr lang="es-ES" sz="2400" b="1" smtClean="0"/>
              <a:t>Medida: ajustable a 18 cm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400" b="1" smtClean="0"/>
              <a:t>Coste 3.75 PVP recomendado 7.50</a:t>
            </a:r>
          </a:p>
          <a:p>
            <a:pPr>
              <a:lnSpc>
                <a:spcPct val="80000"/>
              </a:lnSpc>
            </a:pPr>
            <a:r>
              <a:rPr lang="es-ES" sz="2400" smtClean="0"/>
              <a:t> </a:t>
            </a:r>
          </a:p>
        </p:txBody>
      </p:sp>
      <p:pic>
        <p:nvPicPr>
          <p:cNvPr id="26630" name="Picture 6" descr="brac284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986838" y="2235200"/>
            <a:ext cx="2663825" cy="36496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Infinitos brac02</a:t>
            </a:r>
          </a:p>
        </p:txBody>
      </p:sp>
      <p:sp>
        <p:nvSpPr>
          <p:cNvPr id="5837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33400" y="2008188"/>
            <a:ext cx="4989513" cy="3649662"/>
          </a:xfrm>
        </p:spPr>
        <p:txBody>
          <a:bodyPr/>
          <a:lstStyle/>
          <a:p>
            <a:r>
              <a:rPr lang="es-ES" sz="2400" smtClean="0"/>
              <a:t>Modelo Único</a:t>
            </a:r>
          </a:p>
          <a:p>
            <a:r>
              <a:rPr lang="es-ES" sz="2400" smtClean="0"/>
              <a:t>Pulsera hecha de cordón de algodón encerado en tono beige y marrón chocolate con detalles en aleación en tono bronce, con el símbolo de Infinito como motivo central.</a:t>
            </a:r>
          </a:p>
          <a:p>
            <a:r>
              <a:rPr lang="es-ES" sz="2400" smtClean="0"/>
              <a:t>Muy confortable y fácil de llevar.</a:t>
            </a:r>
          </a:p>
          <a:p>
            <a:r>
              <a:rPr lang="es-ES" sz="2400" smtClean="0"/>
              <a:t>Es ajustable. 17cm-20cm</a:t>
            </a:r>
            <a:br>
              <a:rPr lang="es-ES" sz="2400" smtClean="0"/>
            </a:br>
            <a:endParaRPr lang="es-ES" sz="2400" smtClean="0"/>
          </a:p>
          <a:p>
            <a:r>
              <a:rPr lang="es-ES" sz="2400" smtClean="0"/>
              <a:t>COSTE 2.25             4.50PVP RECOM.</a:t>
            </a:r>
          </a:p>
        </p:txBody>
      </p:sp>
      <p:pic>
        <p:nvPicPr>
          <p:cNvPr id="58375" name="Picture 7" descr="brac255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89763" y="2141538"/>
            <a:ext cx="2663825" cy="36496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Home Sweet Home</a:t>
            </a:r>
          </a:p>
        </p:txBody>
      </p:sp>
      <p:sp>
        <p:nvSpPr>
          <p:cNvPr id="6042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09600" y="2160588"/>
            <a:ext cx="4989513" cy="3649662"/>
          </a:xfrm>
        </p:spPr>
        <p:txBody>
          <a:bodyPr/>
          <a:lstStyle/>
          <a:p>
            <a:r>
              <a:rPr lang="es-ES" sz="1600" smtClean="0"/>
              <a:t>brac03</a:t>
            </a:r>
            <a:r>
              <a:rPr lang="es-ES" sz="2400" smtClean="0"/>
              <a:t> ♥UNICA!!  ♥formada por una cadena de cobre bañada en plata, con delicadas cuentas de cristal, hechas a mano, abalorios  de plata tibetana y aleación.</a:t>
            </a:r>
          </a:p>
          <a:p>
            <a:r>
              <a:rPr lang="es-ES" sz="2400" smtClean="0"/>
              <a:t> La pulsera tiene unas adorables casitas y una zapatilla esmaltada en rosa.</a:t>
            </a:r>
            <a:br>
              <a:rPr lang="es-ES" sz="2400" smtClean="0"/>
            </a:br>
            <a:r>
              <a:rPr lang="es-ES" sz="2400" smtClean="0"/>
              <a:t> Este modelo se ajusta a un 16.5 - 17 cm de tamaño de muñeca </a:t>
            </a:r>
          </a:p>
          <a:p>
            <a:r>
              <a:rPr lang="es-ES" sz="2400" smtClean="0"/>
              <a:t>6.00 COSTE 10.00 PVP recomend.</a:t>
            </a:r>
            <a:r>
              <a:rPr lang="es-ES" sz="2000" smtClean="0"/>
              <a:t> </a:t>
            </a:r>
          </a:p>
          <a:p>
            <a:r>
              <a:rPr lang="es-ES" sz="2400" smtClean="0"/>
              <a:t>							</a:t>
            </a:r>
          </a:p>
        </p:txBody>
      </p:sp>
      <p:pic>
        <p:nvPicPr>
          <p:cNvPr id="60423" name="Picture 7" descr="eur05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89763" y="2141538"/>
            <a:ext cx="2663825" cy="36496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Combinados</a:t>
            </a:r>
          </a:p>
        </p:txBody>
      </p:sp>
      <p:sp>
        <p:nvSpPr>
          <p:cNvPr id="6144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>
                <a:latin typeface="Trebuchet MS" pitchFamily="34" charset="0"/>
              </a:rPr>
              <a:t>brac04</a:t>
            </a:r>
            <a:r>
              <a:rPr lang="es-ES" sz="2400" smtClean="0"/>
              <a:t> pulseras idénticas en diferentes medidas porque los niños siempre quieren ir como los mayores. Brac143</a:t>
            </a:r>
          </a:p>
          <a:p>
            <a:r>
              <a:rPr lang="es-ES" sz="2400" smtClean="0"/>
              <a:t>Cordón tejido acrílico, negro, macramé, con cuentas de madera azules como remate.  Son muy livianas de llevar y muy suaves.</a:t>
            </a:r>
          </a:p>
          <a:p>
            <a:r>
              <a:rPr lang="es-ES" sz="2400" smtClean="0"/>
              <a:t>3.75  euros   los dos pares 7.50 pvp 							recomendado</a:t>
            </a:r>
          </a:p>
        </p:txBody>
      </p:sp>
      <p:pic>
        <p:nvPicPr>
          <p:cNvPr id="61447" name="Picture 7" descr="brac14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89763" y="2141538"/>
            <a:ext cx="2663825" cy="36496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Colección</a:t>
            </a:r>
            <a:r>
              <a:rPr lang="es-ES" cap="none" smtClean="0">
                <a:ln>
                  <a:noFill/>
                </a:ln>
              </a:rPr>
              <a:t> proyecto 14</a:t>
            </a:r>
          </a:p>
        </p:txBody>
      </p:sp>
      <p:sp>
        <p:nvSpPr>
          <p:cNvPr id="6554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400" smtClean="0"/>
              <a:t>Coloridas pulseritas hechas a mano en distintas combinaciones con broche metálico</a:t>
            </a:r>
          </a:p>
          <a:p>
            <a:r>
              <a:rPr lang="es-ES" sz="2400" smtClean="0"/>
              <a:t>Precio 2 euros</a:t>
            </a:r>
          </a:p>
        </p:txBody>
      </p:sp>
      <p:pic>
        <p:nvPicPr>
          <p:cNvPr id="65543" name="Picture 7" descr="20160211_102513_resized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27713" y="2562225"/>
            <a:ext cx="4989512" cy="28067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Skull cake</a:t>
            </a:r>
            <a:r>
              <a:rPr lang="es-ES" cap="none" smtClean="0">
                <a:ln>
                  <a:noFill/>
                </a:ln>
              </a:rPr>
              <a:t> </a:t>
            </a:r>
          </a:p>
        </p:txBody>
      </p:sp>
      <p:sp>
        <p:nvSpPr>
          <p:cNvPr id="6758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 </a:t>
            </a:r>
            <a:r>
              <a:rPr lang="es-ES" sz="2400" smtClean="0"/>
              <a:t>REFERENCIA ARTE .01</a:t>
            </a:r>
          </a:p>
          <a:p>
            <a:r>
              <a:rPr lang="es-ES" sz="2400" smtClean="0"/>
              <a:t>Camiseta diseñada por una alumna de preimpresión del Ies Carrús</a:t>
            </a:r>
          </a:p>
          <a:p>
            <a:r>
              <a:rPr lang="es-ES" sz="2400" smtClean="0"/>
              <a:t>Precio : 8 euros</a:t>
            </a:r>
          </a:p>
        </p:txBody>
      </p:sp>
      <p:pic>
        <p:nvPicPr>
          <p:cNvPr id="67591" name="Picture 7" descr="cake skul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0" y="331788"/>
            <a:ext cx="2203450" cy="62785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STAR WARS</a:t>
            </a:r>
          </a:p>
        </p:txBody>
      </p:sp>
      <p:sp>
        <p:nvSpPr>
          <p:cNvPr id="7578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66750" y="2141538"/>
            <a:ext cx="4989513" cy="3649662"/>
          </a:xfrm>
        </p:spPr>
        <p:txBody>
          <a:bodyPr/>
          <a:lstStyle/>
          <a:p>
            <a:r>
              <a:rPr lang="es-ES" sz="2400" smtClean="0"/>
              <a:t>REFERENCIA ARTE 02</a:t>
            </a:r>
          </a:p>
          <a:p>
            <a:r>
              <a:rPr lang="es-ES" sz="2400" smtClean="0"/>
              <a:t>DESCRIPCIÓN: Camiseta en algodón 100%</a:t>
            </a:r>
          </a:p>
          <a:p>
            <a:pPr>
              <a:buFont typeface="Arial" charset="0"/>
              <a:buNone/>
            </a:pPr>
            <a:r>
              <a:rPr lang="es-ES" sz="2400" smtClean="0"/>
              <a:t>	soldados imperiales  en formación menos uno rebelde</a:t>
            </a:r>
          </a:p>
          <a:p>
            <a:r>
              <a:rPr lang="es-ES" sz="2400" smtClean="0"/>
              <a:t>PRECIO: 8 euros</a:t>
            </a:r>
          </a:p>
          <a:p>
            <a:endParaRPr lang="es-ES" sz="2400" smtClean="0"/>
          </a:p>
        </p:txBody>
      </p:sp>
      <p:pic>
        <p:nvPicPr>
          <p:cNvPr id="75783" name="Picture 7" descr="star war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24650" y="503238"/>
            <a:ext cx="3060700" cy="60118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z="6600" b="1" cap="none" smtClean="0">
                <a:ln>
                  <a:noFill/>
                </a:ln>
                <a:latin typeface="Trebuchet MS" pitchFamily="34" charset="0"/>
              </a:rPr>
              <a:t>ALIMENTACIÓN Y</a:t>
            </a:r>
            <a:r>
              <a:rPr lang="es-ES" sz="6600" b="1" cap="none" smtClean="0">
                <a:ln>
                  <a:noFill/>
                </a:ln>
              </a:rPr>
              <a:t> </a:t>
            </a:r>
            <a:r>
              <a:rPr lang="es-ES" sz="6600" b="1" cap="none" smtClean="0">
                <a:ln>
                  <a:noFill/>
                </a:ln>
                <a:latin typeface="Trebuchet MS" pitchFamily="34" charset="0"/>
              </a:rPr>
              <a:t>ARTESANÍA</a:t>
            </a:r>
          </a:p>
        </p:txBody>
      </p:sp>
      <p:sp>
        <p:nvSpPr>
          <p:cNvPr id="2048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1600" smtClean="0"/>
              <a:t>REF.AL 01 TORTITAS DE SAL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AL02 PAN DE DATIL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AL03 PAN DE HIGO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 04 ESCALIBADA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 05 ALMENDRAS GARRAPIÑADAS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 06 ROSITAS DE MAIZ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AL O7 ALCACHOFAS ROMANAS GOURMET</a:t>
            </a:r>
          </a:p>
          <a:p>
            <a:pPr>
              <a:buFont typeface="Arial" charset="0"/>
              <a:buNone/>
            </a:pPr>
            <a:r>
              <a:rPr lang="es-ES" sz="1600" smtClean="0"/>
              <a:t>REF 08 DATILES DESHUESADOS EL MONAGUILLO</a:t>
            </a:r>
          </a:p>
        </p:txBody>
      </p:sp>
      <p:pic>
        <p:nvPicPr>
          <p:cNvPr id="20488" name="Picture 8" descr="Dama_de_Elche_(2)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23013" y="2055813"/>
            <a:ext cx="4651375" cy="355758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CHAPAS</a:t>
            </a:r>
          </a:p>
        </p:txBody>
      </p:sp>
      <p:sp>
        <p:nvSpPr>
          <p:cNvPr id="7782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400" smtClean="0"/>
              <a:t>REFERENCIA ARTE. 03</a:t>
            </a:r>
          </a:p>
          <a:p>
            <a:r>
              <a:rPr lang="es-ES" sz="2400" smtClean="0"/>
              <a:t>DESCRIPCIÓN: Diseños muy variados desde pirañas hambrientas, karinas mejicanas a mentes pensantes, helados de colores. </a:t>
            </a:r>
          </a:p>
          <a:p>
            <a:r>
              <a:rPr lang="es-ES" sz="2400" smtClean="0"/>
              <a:t>TAMAÑO medio</a:t>
            </a:r>
          </a:p>
          <a:p>
            <a:r>
              <a:rPr lang="es-ES" sz="2400" smtClean="0"/>
              <a:t>Es posible encargar diseños</a:t>
            </a:r>
          </a:p>
          <a:p>
            <a:endParaRPr lang="es-ES" sz="2400" smtClean="0"/>
          </a:p>
          <a:p>
            <a:endParaRPr lang="es-ES" sz="2400" smtClean="0"/>
          </a:p>
          <a:p>
            <a:r>
              <a:rPr lang="es-ES" sz="2400" smtClean="0"/>
              <a:t>PRECIO: 0.50 EUROS</a:t>
            </a:r>
          </a:p>
        </p:txBody>
      </p:sp>
      <p:pic>
        <p:nvPicPr>
          <p:cNvPr id="77830" name="Picture 6" descr="20160211_093243_resized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27713" y="2562225"/>
            <a:ext cx="4989512" cy="28067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Próximos artículos en catálogo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Alimentación:</a:t>
            </a:r>
          </a:p>
          <a:p>
            <a:r>
              <a:rPr lang="es-ES" sz="1600" smtClean="0"/>
              <a:t>Olivas  torremar</a:t>
            </a:r>
          </a:p>
          <a:p>
            <a:r>
              <a:rPr lang="es-ES" sz="1600" smtClean="0"/>
              <a:t>Piñones</a:t>
            </a:r>
          </a:p>
          <a:p>
            <a:r>
              <a:rPr lang="es-ES" sz="1600" smtClean="0"/>
              <a:t>Pan de datil De juan</a:t>
            </a:r>
          </a:p>
        </p:txBody>
      </p:sp>
      <p:sp>
        <p:nvSpPr>
          <p:cNvPr id="1044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r>
              <a:rPr lang="es-ES" sz="1600" smtClean="0"/>
              <a:t>Artesanía:</a:t>
            </a:r>
          </a:p>
          <a:p>
            <a:r>
              <a:rPr lang="es-ES" sz="1600" smtClean="0"/>
              <a:t>Letras decorativas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b="1" cap="none" smtClean="0">
                <a:ln>
                  <a:noFill/>
                </a:ln>
                <a:latin typeface="Trebuchet MS" pitchFamily="34" charset="0"/>
              </a:rPr>
              <a:t>BOTE DE OLIVAS</a:t>
            </a:r>
            <a:r>
              <a:rPr lang="es-ES" sz="6000" b="1" cap="none" smtClean="0">
                <a:ln>
                  <a:noFill/>
                </a:ln>
                <a:latin typeface="Trebuchet MS" pitchFamily="34" charset="0"/>
              </a:rPr>
              <a:t> </a:t>
            </a:r>
            <a:r>
              <a:rPr lang="es-ES" b="1" cap="none" smtClean="0">
                <a:ln>
                  <a:noFill/>
                </a:ln>
                <a:latin typeface="Trebuchet MS" pitchFamily="34" charset="0"/>
              </a:rPr>
              <a:t>GORDAS</a:t>
            </a:r>
            <a:r>
              <a:rPr lang="es-ES" sz="6000" b="1" cap="none" smtClean="0">
                <a:ln>
                  <a:noFill/>
                </a:ln>
              </a:rPr>
              <a:t>: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REFERENCIA  AL. 07</a:t>
            </a:r>
          </a:p>
          <a:p>
            <a:r>
              <a:rPr lang="es-ES" sz="1600" smtClean="0"/>
              <a:t>DESCRIPCION: </a:t>
            </a:r>
            <a:r>
              <a:rPr lang="es-ES" sz="900" b="1" smtClean="0"/>
              <a:t>OLIVAS TERREMAR, UN SABOR IRRESISTIBLE                                         2€</a:t>
            </a:r>
            <a:endParaRPr lang="es-ES" sz="1600" smtClean="0"/>
          </a:p>
          <a:p>
            <a:r>
              <a:rPr lang="es-ES" sz="1600" smtClean="0"/>
              <a:t>PRECIO:</a:t>
            </a:r>
          </a:p>
          <a:p>
            <a:endParaRPr lang="es-ES" sz="1600" smtClean="0"/>
          </a:p>
        </p:txBody>
      </p:sp>
      <p:pic>
        <p:nvPicPr>
          <p:cNvPr id="22530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27713" y="2563813"/>
            <a:ext cx="4989512" cy="28051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PIÑONES</a:t>
            </a:r>
            <a:r>
              <a:rPr lang="es-ES" cap="none" smtClean="0">
                <a:ln>
                  <a:noFill/>
                </a:ln>
              </a:rPr>
              <a:t> BEDI: </a:t>
            </a:r>
            <a:r>
              <a:rPr lang="es-ES" sz="1800" cap="none" smtClean="0">
                <a:ln>
                  <a:noFill/>
                </a:ln>
              </a:rPr>
              <a:t>CONTIENE 20 BOLSAS PARA QUE NO TE CANSES DE COMERLOS               5 €</a:t>
            </a:r>
            <a:endParaRPr lang="es-ES" cap="none" smtClean="0">
              <a:ln>
                <a:noFill/>
              </a:ln>
            </a:endParaRPr>
          </a:p>
        </p:txBody>
      </p:sp>
      <p:sp>
        <p:nvSpPr>
          <p:cNvPr id="2458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REFERENCIA: AL.10</a:t>
            </a:r>
          </a:p>
          <a:p>
            <a:r>
              <a:rPr lang="es-ES" sz="1600" smtClean="0"/>
              <a:t>DESCRIPCIÓN: PIÑONES</a:t>
            </a:r>
          </a:p>
          <a:p>
            <a:r>
              <a:rPr lang="es-ES" sz="1600" smtClean="0"/>
              <a:t>PRECIO: 5EUROS</a:t>
            </a:r>
          </a:p>
          <a:p>
            <a:endParaRPr lang="es-ES" sz="1600" smtClean="0"/>
          </a:p>
        </p:txBody>
      </p:sp>
      <p:pic>
        <p:nvPicPr>
          <p:cNvPr id="24578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97738" y="2141538"/>
            <a:ext cx="2049462" cy="36496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PAN DE DÁTIL DE JUAN: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REFERENCIA AL 02</a:t>
            </a:r>
          </a:p>
          <a:p>
            <a:r>
              <a:rPr lang="es-ES" sz="1600" smtClean="0"/>
              <a:t>DESCRIPCIÓN :</a:t>
            </a:r>
          </a:p>
          <a:p>
            <a:r>
              <a:rPr lang="es-ES" sz="1600" smtClean="0"/>
              <a:t>PAND400G</a:t>
            </a:r>
            <a:r>
              <a:rPr lang="es-ES" sz="900" smtClean="0">
                <a:latin typeface="Trebuchet MS" pitchFamily="34" charset="0"/>
              </a:rPr>
              <a:t> DREFERE DELICIOSO PAN DE DÁTIL CON ALMENDRAS                 5€</a:t>
            </a:r>
          </a:p>
        </p:txBody>
      </p:sp>
      <p:pic>
        <p:nvPicPr>
          <p:cNvPr id="2150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97738" y="2141538"/>
            <a:ext cx="2049462" cy="36496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Condiciones de transporte</a:t>
            </a:r>
          </a:p>
        </p:txBody>
      </p:sp>
      <p:sp>
        <p:nvSpPr>
          <p:cNvPr id="11264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1600" smtClean="0"/>
              <a:t>Gastos no incluidos</a:t>
            </a:r>
          </a:p>
        </p:txBody>
      </p:sp>
      <p:pic>
        <p:nvPicPr>
          <p:cNvPr id="112647" name="Picture 7" descr="_logotipo-paladar-de-elche-en-vectores (1)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94425" y="2090738"/>
            <a:ext cx="3771900" cy="4048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Tortitas de sal</a:t>
            </a:r>
          </a:p>
        </p:txBody>
      </p:sp>
      <p:sp>
        <p:nvSpPr>
          <p:cNvPr id="6963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800" smtClean="0"/>
              <a:t>REFERENCIA AL 01</a:t>
            </a:r>
          </a:p>
          <a:p>
            <a:pPr>
              <a:buFont typeface="Arial" charset="0"/>
              <a:buNone/>
            </a:pPr>
            <a:r>
              <a:rPr lang="es-ES" sz="2800" smtClean="0"/>
              <a:t>DESCRIPCIÓN: Riquísimo snack y tentempié  elaborado en la vega baja</a:t>
            </a:r>
          </a:p>
          <a:p>
            <a:pPr>
              <a:buFont typeface="Arial" charset="0"/>
              <a:buNone/>
            </a:pPr>
            <a:r>
              <a:rPr lang="es-ES" sz="2800" smtClean="0"/>
              <a:t>PRECIO: 1.20</a:t>
            </a:r>
          </a:p>
          <a:p>
            <a:pPr>
              <a:buFont typeface="Arial" charset="0"/>
              <a:buNone/>
            </a:pPr>
            <a:endParaRPr lang="es-ES" sz="2800" smtClean="0"/>
          </a:p>
        </p:txBody>
      </p:sp>
      <p:pic>
        <p:nvPicPr>
          <p:cNvPr id="69639" name="Picture 7" descr="tortitas_sa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26213" y="2181225"/>
            <a:ext cx="3590925" cy="3568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PAN DE DÁTILES</a:t>
            </a:r>
          </a:p>
        </p:txBody>
      </p:sp>
      <p:sp>
        <p:nvSpPr>
          <p:cNvPr id="450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smtClean="0"/>
              <a:t>REFERENCIA AL02</a:t>
            </a:r>
          </a:p>
          <a:p>
            <a:pPr>
              <a:lnSpc>
                <a:spcPct val="90000"/>
              </a:lnSpc>
            </a:pPr>
            <a:r>
              <a:rPr lang="es-ES" sz="2800" smtClean="0"/>
              <a:t>DESCRIPCIÓN: Magnífico pan de deliciosos dátiles de fabricación artesanal ,ideal para recuperar energía y para cualquier postre o merienda</a:t>
            </a:r>
          </a:p>
          <a:p>
            <a:pPr>
              <a:lnSpc>
                <a:spcPct val="90000"/>
              </a:lnSpc>
            </a:pPr>
            <a:r>
              <a:rPr lang="es-ES" sz="2800" smtClean="0"/>
              <a:t>PRECIO:250 GRAMOS</a:t>
            </a:r>
          </a:p>
          <a:p>
            <a:pPr>
              <a:lnSpc>
                <a:spcPct val="90000"/>
              </a:lnSpc>
            </a:pPr>
            <a:r>
              <a:rPr lang="es-ES" sz="2800" smtClean="0"/>
              <a:t>2.50 EUROS</a:t>
            </a:r>
          </a:p>
        </p:txBody>
      </p:sp>
      <p:pic>
        <p:nvPicPr>
          <p:cNvPr id="45063" name="Picture 7" descr="pan_dati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88263" y="2908300"/>
            <a:ext cx="2409825" cy="2457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</a:rPr>
              <a:t>Pan de Higo </a:t>
            </a:r>
            <a:r>
              <a:rPr lang="es-ES" cap="none" smtClean="0">
                <a:ln>
                  <a:noFill/>
                </a:ln>
                <a:latin typeface="Trebuchet MS" pitchFamily="34" charset="0"/>
              </a:rPr>
              <a:t>Beamut</a:t>
            </a:r>
          </a:p>
        </p:txBody>
      </p:sp>
      <p:sp>
        <p:nvSpPr>
          <p:cNvPr id="44041" name="Rectangle 9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800" smtClean="0"/>
              <a:t>REFERENCIA 03</a:t>
            </a:r>
          </a:p>
          <a:p>
            <a:r>
              <a:rPr lang="es-ES" sz="2800" smtClean="0"/>
              <a:t>DESCRIPCION: sabroso pan de  higo  con almendras</a:t>
            </a:r>
          </a:p>
          <a:p>
            <a:r>
              <a:rPr lang="es-ES" sz="2800" smtClean="0"/>
              <a:t> 400 gramos</a:t>
            </a:r>
          </a:p>
          <a:p>
            <a:r>
              <a:rPr lang="es-ES" sz="2800" smtClean="0"/>
              <a:t>PRECIO: 2.50  unidad</a:t>
            </a:r>
          </a:p>
          <a:p>
            <a:endParaRPr lang="es-ES" sz="2800" smtClean="0"/>
          </a:p>
        </p:txBody>
      </p:sp>
      <p:pic>
        <p:nvPicPr>
          <p:cNvPr id="44043" name="Picture 11" descr="pan_higo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54850" y="2713038"/>
            <a:ext cx="2533650" cy="2505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z="4000" cap="none" smtClean="0">
                <a:ln>
                  <a:noFill/>
                </a:ln>
                <a:latin typeface="Trebuchet MS" pitchFamily="34" charset="0"/>
              </a:rPr>
              <a:t>ESCALIBADA   REFERENCIA AL.04</a:t>
            </a:r>
            <a:br>
              <a:rPr lang="es-ES" sz="4000" cap="none" smtClean="0">
                <a:ln>
                  <a:noFill/>
                </a:ln>
                <a:latin typeface="Trebuchet MS" pitchFamily="34" charset="0"/>
              </a:rPr>
            </a:br>
            <a:endParaRPr lang="es-ES" sz="4000" cap="none" smtClean="0">
              <a:ln>
                <a:noFill/>
              </a:ln>
              <a:latin typeface="Trebuchet MS" pitchFamily="34" charset="0"/>
            </a:endParaRPr>
          </a:p>
        </p:txBody>
      </p:sp>
      <p:sp>
        <p:nvSpPr>
          <p:cNvPr id="4608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800" smtClean="0"/>
              <a:t>DESCRIPCIÓN :Ensalada Tomate y Pimiento Verde Asados en tiras </a:t>
            </a:r>
          </a:p>
          <a:p>
            <a:r>
              <a:rPr lang="es-ES" sz="2800" smtClean="0"/>
              <a:t> 100% Saludable</a:t>
            </a:r>
          </a:p>
          <a:p>
            <a:r>
              <a:rPr lang="es-ES" sz="2800" smtClean="0"/>
              <a:t>Peso Neto:</a:t>
            </a:r>
            <a:r>
              <a:rPr lang="es-ES" sz="2800" b="1" smtClean="0"/>
              <a:t> 300 SIN GLÚTEN</a:t>
            </a:r>
            <a:endParaRPr lang="es-ES" sz="2800" smtClean="0"/>
          </a:p>
          <a:p>
            <a:r>
              <a:rPr lang="es-ES" sz="2800" smtClean="0"/>
              <a:t>PRECIO: 1.80 euros</a:t>
            </a:r>
          </a:p>
          <a:p>
            <a:r>
              <a:rPr lang="es-ES" sz="2800" smtClean="0"/>
              <a:t> pvp recomendado 2.20-2.50</a:t>
            </a:r>
          </a:p>
          <a:p>
            <a:endParaRPr lang="es-ES" sz="2800" smtClean="0"/>
          </a:p>
        </p:txBody>
      </p:sp>
      <p:pic>
        <p:nvPicPr>
          <p:cNvPr id="46087" name="Picture 7" descr="escalibada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40675" y="2774950"/>
            <a:ext cx="2190750" cy="2819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GARRAPIÑADAS</a:t>
            </a:r>
          </a:p>
        </p:txBody>
      </p:sp>
      <p:sp>
        <p:nvSpPr>
          <p:cNvPr id="4710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800" smtClean="0"/>
              <a:t>REFERENCIA AL.:05</a:t>
            </a:r>
          </a:p>
          <a:p>
            <a:r>
              <a:rPr lang="es-ES" sz="2800" smtClean="0"/>
              <a:t>DESCRIPCIÓN: almendras exquisitamente garrapiñadas</a:t>
            </a:r>
          </a:p>
          <a:p>
            <a:r>
              <a:rPr lang="es-ES" sz="2800" smtClean="0"/>
              <a:t>PRECIO::1 euro  100 gramos</a:t>
            </a:r>
          </a:p>
          <a:p>
            <a:endParaRPr lang="es-ES" sz="2800" smtClean="0"/>
          </a:p>
        </p:txBody>
      </p:sp>
      <p:pic>
        <p:nvPicPr>
          <p:cNvPr id="47111" name="Picture 7" descr="garrapinada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4088" y="2160588"/>
            <a:ext cx="1400175" cy="36496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>
                <a:ln>
                  <a:noFill/>
                </a:ln>
                <a:latin typeface="Trebuchet MS" pitchFamily="34" charset="0"/>
              </a:rPr>
              <a:t>Rositas de Maiz</a:t>
            </a:r>
          </a:p>
        </p:txBody>
      </p:sp>
      <p:sp>
        <p:nvSpPr>
          <p:cNvPr id="48139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r>
              <a:rPr lang="es-ES" sz="2800" smtClean="0"/>
              <a:t>REFERENCIA AL.06</a:t>
            </a:r>
          </a:p>
          <a:p>
            <a:r>
              <a:rPr lang="es-ES" sz="2800" smtClean="0"/>
              <a:t>DESCRIPCIÓN: maíz caramelizado </a:t>
            </a:r>
          </a:p>
          <a:p>
            <a:r>
              <a:rPr lang="es-ES" sz="2800" smtClean="0"/>
              <a:t>PRECIO: 0.60 euros unidad 60 gramos</a:t>
            </a:r>
          </a:p>
          <a:p>
            <a:endParaRPr lang="es-ES" sz="2800" smtClean="0"/>
          </a:p>
        </p:txBody>
      </p:sp>
      <p:pic>
        <p:nvPicPr>
          <p:cNvPr id="48141" name="Picture 13" descr="rosita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231063" y="2270125"/>
            <a:ext cx="2181225" cy="33909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539</TotalTime>
  <Words>659</Words>
  <Application>Microsoft Office PowerPoint</Application>
  <PresentationFormat>Personalizado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17</vt:i4>
      </vt:variant>
      <vt:variant>
        <vt:lpstr>Títulos de diapositiva</vt:lpstr>
      </vt:variant>
      <vt:variant>
        <vt:i4>24</vt:i4>
      </vt:variant>
    </vt:vector>
  </HeadingPairs>
  <TitlesOfParts>
    <vt:vector size="45" baseType="lpstr">
      <vt:lpstr>Calibri</vt:lpstr>
      <vt:lpstr>Arial</vt:lpstr>
      <vt:lpstr>Calibri Light</vt:lpstr>
      <vt:lpstr>Trebuchet MS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Celestial</vt:lpstr>
      <vt:lpstr>CATÁLOGO PALADAR D´ELX</vt:lpstr>
      <vt:lpstr>ALIMENTACIÓN Y ARTESANÍA</vt:lpstr>
      <vt:lpstr>Condiciones de transporte</vt:lpstr>
      <vt:lpstr>Tortitas de sal</vt:lpstr>
      <vt:lpstr>PAN DE DÁTILES</vt:lpstr>
      <vt:lpstr>Pan de Higo Beamut</vt:lpstr>
      <vt:lpstr>ESCALIBADA   REFERENCIA AL.04 </vt:lpstr>
      <vt:lpstr>GARRAPIÑADAS</vt:lpstr>
      <vt:lpstr>Rositas de Maiz</vt:lpstr>
      <vt:lpstr>ALCACHOFAS ROMANAS GOURMET</vt:lpstr>
      <vt:lpstr>DÁTILES DESHUESADOS:</vt:lpstr>
      <vt:lpstr>ARTESANÍA </vt:lpstr>
      <vt:lpstr>Adoro los perros</vt:lpstr>
      <vt:lpstr>Infinitos brac02</vt:lpstr>
      <vt:lpstr>Home Sweet Home</vt:lpstr>
      <vt:lpstr>Combinados</vt:lpstr>
      <vt:lpstr>Colección proyecto 14</vt:lpstr>
      <vt:lpstr>Skull cake </vt:lpstr>
      <vt:lpstr>STAR WARS</vt:lpstr>
      <vt:lpstr>CHAPAS</vt:lpstr>
      <vt:lpstr>Próximos artículos en catálogo</vt:lpstr>
      <vt:lpstr>BOTE DE OLIVAS GORDAS:</vt:lpstr>
      <vt:lpstr>PIÑONES BEDI: CONTIENE 20 BOLSAS PARA QUE NO TE CANSES DE COMERLOS               5 €</vt:lpstr>
      <vt:lpstr>PAN DE DÁTIL DE JUAN: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PALADAR D´ELX</dc:title>
  <dc:creator>Kilian Ferrándiz</dc:creator>
  <cp:lastModifiedBy>ANTONIO</cp:lastModifiedBy>
  <cp:revision>14</cp:revision>
  <dcterms:created xsi:type="dcterms:W3CDTF">2016-03-14T19:46:47Z</dcterms:created>
  <dcterms:modified xsi:type="dcterms:W3CDTF">2016-04-10T07:57:12Z</dcterms:modified>
</cp:coreProperties>
</file>