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FF99"/>
    <a:srgbClr val="99FFCC"/>
    <a:srgbClr val="3399FF"/>
    <a:srgbClr val="99CCFF"/>
    <a:srgbClr val="FF9966"/>
    <a:srgbClr val="FF66FF"/>
    <a:srgbClr val="FF99FF"/>
    <a:srgbClr val="9933FF"/>
    <a:srgbClr val="9966FF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75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264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7621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4766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8805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4477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566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00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105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4368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737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230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1F91F-735E-43DD-B0C6-488CC742304D}" type="datetimeFigureOut">
              <a:rPr lang="es-ES" smtClean="0"/>
              <a:pPr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CF95-0F43-403C-BD7D-0DAEA5025F4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8854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Eric 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6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197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cut/>
      </p:transition>
    </mc:Choice>
    <mc:Fallback>
      <p:transition spd="slow" advClick="0" advTm="4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es-ES" dirty="0" smtClean="0"/>
              <a:t>MIEL DE BREZO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 smtClean="0"/>
              <a:t>La miel de las merindades goza de una gran fama por su exquisito sabor, su color caoba oscuro y un sabor poco dulce ligeramente amargo.</a:t>
            </a:r>
            <a:endParaRPr lang="es-ES" sz="2400" b="1" dirty="0" smtClean="0"/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007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500 gr.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8,55 </a:t>
            </a:r>
            <a:r>
              <a:rPr lang="es-ES" sz="2400" dirty="0" smtClean="0"/>
              <a:t>euros</a:t>
            </a:r>
            <a:endParaRPr lang="es-ES" sz="2400" dirty="0" smtClean="0"/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12.29</a:t>
            </a:r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-</a:t>
            </a:r>
            <a:endParaRPr lang="es-ES" sz="2400" dirty="0" smtClean="0"/>
          </a:p>
        </p:txBody>
      </p:sp>
      <p:pic>
        <p:nvPicPr>
          <p:cNvPr id="9218" name="Picture 2" descr="C:\Users\Miguel\Downloads\miguel powerpoint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1008"/>
            <a:ext cx="3060948" cy="202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410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dissolve/>
      </p:transition>
    </mc:Choice>
    <mc:Fallback>
      <p:transition spd="slow" advClick="0" advTm="4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s-ES" dirty="0" smtClean="0"/>
              <a:t>BROCHES ASAMIMER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 smtClean="0"/>
              <a:t>Son unos broches hechos a mano, de diferentes texturas y formas.</a:t>
            </a:r>
            <a:endParaRPr lang="es-ES" sz="2400" b="1" dirty="0" smtClean="0"/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008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?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?</a:t>
            </a:r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12.29</a:t>
            </a:r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no tiene</a:t>
            </a:r>
            <a:endParaRPr lang="es-ES" sz="2400" dirty="0"/>
          </a:p>
        </p:txBody>
      </p:sp>
      <p:pic>
        <p:nvPicPr>
          <p:cNvPr id="10242" name="Picture 2" descr="C:\Users\Miguel\Downloads\miguel powerpoint\descarg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2575" y="3573016"/>
            <a:ext cx="3032675" cy="2271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054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checker/>
      </p:transition>
    </mc:Choice>
    <mc:Fallback>
      <p:transition spd="slow" advClick="0" advTm="4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277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PATATAS LOS LEONES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 smtClean="0"/>
              <a:t>Patatas fritas onduladas con sal, hechas con patatas nuevas del valle de “Losa” y fritas en aceita de oliva .</a:t>
            </a:r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001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400 gr.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12,70 €/</a:t>
            </a:r>
            <a:r>
              <a:rPr lang="es-ES" sz="2400" dirty="0" smtClean="0"/>
              <a:t>caja(50 unidad)</a:t>
            </a:r>
            <a:endParaRPr lang="es-ES" sz="2400" dirty="0" smtClean="0"/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12.29</a:t>
            </a:r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150 días</a:t>
            </a:r>
          </a:p>
          <a:p>
            <a:endParaRPr lang="es-ES" sz="2400" b="1" dirty="0"/>
          </a:p>
          <a:p>
            <a:endParaRPr lang="es-ES" sz="1200" b="1" dirty="0" smtClean="0"/>
          </a:p>
          <a:p>
            <a:endParaRPr lang="es-ES" sz="1200" b="1" dirty="0" smtClean="0"/>
          </a:p>
          <a:p>
            <a:pPr lvl="1"/>
            <a:endParaRPr lang="es-ES" sz="800" b="1" dirty="0" smtClean="0"/>
          </a:p>
          <a:p>
            <a:pPr marL="457200" lvl="1" indent="0">
              <a:buNone/>
            </a:pPr>
            <a:endParaRPr lang="es-ES" sz="800" b="1" dirty="0"/>
          </a:p>
        </p:txBody>
      </p:sp>
      <p:pic>
        <p:nvPicPr>
          <p:cNvPr id="1026" name="Picture 2" descr="C:\Users\Miguel\Downloads\miguel powerpoint\patatas los leon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379416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4732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fade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MORCILLAS 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/>
              <a:t>M</a:t>
            </a:r>
            <a:r>
              <a:rPr lang="es-ES" sz="2400" dirty="0" smtClean="0"/>
              <a:t>orcilla de arroz, 100% natural sin conservantes ni aditivos. Cebolla (40%), arroz extra, manteca y sangre de cerdo, sal y especias.</a:t>
            </a:r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002</a:t>
            </a:r>
          </a:p>
          <a:p>
            <a:r>
              <a:rPr lang="es-ES" sz="2400" b="1" dirty="0" smtClean="0"/>
              <a:t>Peso</a:t>
            </a:r>
            <a:r>
              <a:rPr lang="es-ES" sz="2400" dirty="0" smtClean="0"/>
              <a:t>: 330 gr</a:t>
            </a:r>
            <a:r>
              <a:rPr lang="es-ES" sz="2400" dirty="0" smtClean="0"/>
              <a:t>.(unidad)</a:t>
            </a:r>
            <a:endParaRPr lang="es-ES" sz="2400" dirty="0" smtClean="0"/>
          </a:p>
          <a:p>
            <a:r>
              <a:rPr lang="es-ES" sz="2400" b="1" dirty="0" smtClean="0"/>
              <a:t>Precio: </a:t>
            </a:r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12.29</a:t>
            </a:r>
            <a:endParaRPr lang="es-ES" sz="2400" b="1" dirty="0" smtClean="0"/>
          </a:p>
          <a:p>
            <a:r>
              <a:rPr lang="es-ES" sz="2400" b="1" dirty="0" smtClean="0"/>
              <a:t>Fecha de caducidad</a:t>
            </a:r>
            <a:r>
              <a:rPr lang="es-ES" sz="2400" b="1" dirty="0" smtClean="0"/>
              <a:t>: - </a:t>
            </a:r>
          </a:p>
        </p:txBody>
      </p:sp>
      <p:pic>
        <p:nvPicPr>
          <p:cNvPr id="2050" name="Picture 2" descr="C:\Users\Miguel\Downloads\miguel powerpoint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2957835" cy="295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9920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push dir="u"/>
      </p:transition>
    </mc:Choice>
    <mc:Fallback>
      <p:transition spd="slow" advClick="0" advTm="4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7C80"/>
          </a:solidFill>
        </p:spPr>
        <p:txBody>
          <a:bodyPr/>
          <a:lstStyle/>
          <a:p>
            <a:r>
              <a:rPr lang="es-ES" dirty="0" smtClean="0"/>
              <a:t>CHORIZO LA CASTELLANA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 smtClean="0"/>
              <a:t>El chorizo artesano La Castellana está elaborado con las mejores carnes e ingredientes de primera calidad. Sin conservantes ni colorantes. No contiene Gluten ni Lactosa, apto para celíacos. No contiene Alérgenos.</a:t>
            </a:r>
          </a:p>
          <a:p>
            <a:r>
              <a:rPr lang="es-ES" sz="2400" b="1" dirty="0" smtClean="0"/>
              <a:t>Referencia:</a:t>
            </a:r>
            <a:r>
              <a:rPr lang="es-ES" sz="2400" dirty="0" smtClean="0"/>
              <a:t> 003</a:t>
            </a:r>
            <a:endParaRPr lang="es-ES" sz="2400" b="1" dirty="0" smtClean="0"/>
          </a:p>
          <a:p>
            <a:r>
              <a:rPr lang="es-ES" sz="2400" b="1" dirty="0" smtClean="0"/>
              <a:t>Peso: 450gr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8 euros</a:t>
            </a:r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12.29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Fecha de Caducidad: </a:t>
            </a:r>
            <a:r>
              <a:rPr lang="es-ES" sz="2400" dirty="0" smtClean="0"/>
              <a:t>-</a:t>
            </a:r>
            <a:endParaRPr lang="es-ES" sz="2400" b="1" dirty="0"/>
          </a:p>
        </p:txBody>
      </p:sp>
      <p:pic>
        <p:nvPicPr>
          <p:cNvPr id="3074" name="Picture 2" descr="C:\Users\Miguel\Downloads\miguel powerpoint\choriz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123392" cy="224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455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wipe/>
      </p:transition>
    </mc:Choice>
    <mc:Fallback>
      <p:transition spd="slow" advClick="0" advTm="4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s-ES" dirty="0" smtClean="0"/>
              <a:t>CERVEZA RIO SECO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 smtClean="0"/>
              <a:t>La Cerveza del Monasterio Santa María De Rio seco </a:t>
            </a:r>
            <a:r>
              <a:rPr lang="es-ES" sz="2400" dirty="0" err="1" smtClean="0"/>
              <a:t>Manzanedo</a:t>
            </a:r>
            <a:r>
              <a:rPr lang="es-ES" sz="2400" dirty="0" smtClean="0"/>
              <a:t>, os acerca la cerveza </a:t>
            </a:r>
            <a:r>
              <a:rPr lang="es-ES" sz="2400" dirty="0" err="1" smtClean="0"/>
              <a:t>Marbi</a:t>
            </a:r>
            <a:r>
              <a:rPr lang="es-ES" sz="2400" dirty="0" smtClean="0"/>
              <a:t>. Toda una mezcla de unos ingredientes de una estupenda calidad.</a:t>
            </a:r>
            <a:endParaRPr lang="es-ES" sz="2400" dirty="0"/>
          </a:p>
          <a:p>
            <a:r>
              <a:rPr lang="es-ES" sz="2400" b="1" dirty="0" smtClean="0"/>
              <a:t>Referencia:</a:t>
            </a:r>
            <a:r>
              <a:rPr lang="es-ES" sz="2400" dirty="0" smtClean="0"/>
              <a:t> 004</a:t>
            </a:r>
            <a:endParaRPr lang="es-ES" sz="2400" b="1" dirty="0" smtClean="0"/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?</a:t>
            </a:r>
            <a:endParaRPr lang="es-ES" sz="2400" b="1" dirty="0" smtClean="0"/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1,75 euros</a:t>
            </a:r>
            <a:endParaRPr lang="es-ES" sz="2400" b="1" dirty="0" smtClean="0"/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?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Fecha de caducidad: </a:t>
            </a:r>
            <a:r>
              <a:rPr lang="es-ES" sz="2400" dirty="0" smtClean="0"/>
              <a:t>-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b="1" dirty="0" smtClean="0"/>
          </a:p>
        </p:txBody>
      </p:sp>
      <p:pic>
        <p:nvPicPr>
          <p:cNvPr id="4098" name="Picture 2" descr="C:\Users\Miguel\Downloads\miguel powerpoint\cervez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9000"/>
            <a:ext cx="3239561" cy="210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357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14:reveal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66FF"/>
          </a:solidFill>
        </p:spPr>
        <p:txBody>
          <a:bodyPr/>
          <a:lstStyle/>
          <a:p>
            <a:r>
              <a:rPr lang="es-ES" dirty="0" smtClean="0"/>
              <a:t>QUESO DE OVEJA“LAS NIEVES”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</a:t>
            </a:r>
            <a:r>
              <a:rPr lang="es-ES" sz="2400" dirty="0" smtClean="0"/>
              <a:t> La maduración del queso es de 10 meses. El esmerado proceso de elaboración pasa por una cuidada selección de la leche y un riguroso control de calidad.</a:t>
            </a:r>
          </a:p>
          <a:p>
            <a:r>
              <a:rPr lang="es-ES" sz="2400" b="1" dirty="0" smtClean="0"/>
              <a:t>Referencia:</a:t>
            </a:r>
            <a:r>
              <a:rPr lang="es-ES" sz="2400" dirty="0" smtClean="0"/>
              <a:t> 005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2,7 KG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10,90 euros/kg</a:t>
            </a:r>
          </a:p>
          <a:p>
            <a:r>
              <a:rPr lang="es-ES" sz="2400" b="1" dirty="0" smtClean="0"/>
              <a:t>Gastos de envió:</a:t>
            </a:r>
            <a:r>
              <a:rPr lang="es-ES" sz="2400" dirty="0" smtClean="0"/>
              <a:t> 13.84</a:t>
            </a:r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-</a:t>
            </a:r>
            <a:endParaRPr lang="es-ES" sz="2400" dirty="0"/>
          </a:p>
        </p:txBody>
      </p:sp>
      <p:pic>
        <p:nvPicPr>
          <p:cNvPr id="5122" name="Picture 2" descr="C:\Users\Miguel\Downloads\miguel powerpoint\queso-oveja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1112" y="2924944"/>
            <a:ext cx="3126493" cy="269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870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randomBar dir="vert"/>
      </p:transition>
    </mc:Choice>
    <mc:Fallback>
      <p:transition spd="slow" advClick="0" advTm="4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66FF"/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QUESO DE MEZCLA OVEJA Y VACA “LAS NIEVES”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</a:t>
            </a:r>
            <a:r>
              <a:rPr lang="es-ES" sz="2400" dirty="0" smtClean="0"/>
              <a:t> El queso de mezcla, combina la leche de vaca y oveja, obteniendo un queso con un sabor más suave que el queso puro de oveja y algo más acentuado que el queso de vaca. Maduración de 2 meses.</a:t>
            </a:r>
            <a:endParaRPr lang="es-ES" sz="2400" b="1" dirty="0" smtClean="0"/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005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3 kg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6,90 euros/kg</a:t>
            </a:r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14.77</a:t>
            </a:r>
            <a:endParaRPr lang="es-ES" sz="2400" dirty="0" smtClean="0"/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-</a:t>
            </a:r>
            <a:endParaRPr lang="es-ES" sz="2400" dirty="0"/>
          </a:p>
        </p:txBody>
      </p:sp>
      <p:pic>
        <p:nvPicPr>
          <p:cNvPr id="6146" name="Picture 2" descr="C:\Users\Miguel\Downloads\miguel powerpoint\queso-mezcla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2741" y="3284984"/>
            <a:ext cx="2524968" cy="248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216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circle/>
        <p:sndAc>
          <p:stSnd>
            <p:snd r:embed="rId4" name="cashreg.wav"/>
          </p:stSnd>
        </p:sndAc>
      </p:transition>
    </mc:Choice>
    <mc:Fallback>
      <p:transition spd="slow" advClick="0" advTm="4000">
        <p:circle/>
        <p:sndAc>
          <p:stSnd>
            <p:snd r:embed="rId2" name="cashreg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966FF"/>
          </a:solidFill>
        </p:spPr>
        <p:txBody>
          <a:bodyPr/>
          <a:lstStyle/>
          <a:p>
            <a:r>
              <a:rPr lang="es-ES" dirty="0" smtClean="0"/>
              <a:t>QUESO MANTECOSO “LAS NIEVES”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</a:t>
            </a:r>
            <a:r>
              <a:rPr lang="es-ES" sz="2400" dirty="0" smtClean="0"/>
              <a:t> El queso mantecoso de leche de vaca "Las Nieves", se caracteriza por ser un queso de reducida curación, untoso, de sabor suave y textura sólida casi cremosa. Es ideal para aquellas personas que prefieres los sabores suaves en quesos.</a:t>
            </a:r>
            <a:r>
              <a:rPr lang="es-ES" sz="2400" b="1" dirty="0" smtClean="0"/>
              <a:t> </a:t>
            </a:r>
            <a:r>
              <a:rPr lang="es-ES" sz="2400" dirty="0"/>
              <a:t>M</a:t>
            </a:r>
            <a:r>
              <a:rPr lang="es-ES" sz="2400" dirty="0" smtClean="0"/>
              <a:t>edia curación (20 días). </a:t>
            </a:r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005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500 gr. 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7,50 euros/Kg</a:t>
            </a:r>
          </a:p>
          <a:p>
            <a:r>
              <a:rPr lang="es-ES" sz="2400" b="1" dirty="0" smtClean="0"/>
              <a:t>Gastos de envió: </a:t>
            </a:r>
            <a:r>
              <a:rPr lang="es-ES" sz="2400" b="1" dirty="0" smtClean="0"/>
              <a:t>12.29</a:t>
            </a:r>
            <a:endParaRPr lang="es-ES" sz="2400" dirty="0" smtClean="0"/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-</a:t>
            </a:r>
            <a:endParaRPr lang="es-ES" sz="2400" dirty="0"/>
          </a:p>
        </p:txBody>
      </p:sp>
      <p:pic>
        <p:nvPicPr>
          <p:cNvPr id="7170" name="Picture 2" descr="C:\Users\Miguel\Downloads\miguel powerpoint\183-5-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2"/>
            <a:ext cx="2232248" cy="236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223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pull/>
      </p:transition>
    </mc:Choice>
    <mc:Fallback>
      <p:transition spd="slow" advClick="0" advTm="4000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r>
              <a:rPr lang="es-ES" dirty="0" smtClean="0"/>
              <a:t>PASTAS SANTA CASILDA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2400" b="1" dirty="0" smtClean="0"/>
              <a:t>Descripción: </a:t>
            </a:r>
            <a:r>
              <a:rPr lang="es-ES" sz="2400" dirty="0" smtClean="0"/>
              <a:t>Las pastas Santa Casilda son unas pastas típicas de la zona, están realizadas de Azúcar - Harina de trigo – Manteca – Margarina – Colorante – Argento crema y Aromas autorizados. </a:t>
            </a:r>
            <a:endParaRPr lang="es-ES" sz="2400" b="1" dirty="0" smtClean="0"/>
          </a:p>
          <a:p>
            <a:r>
              <a:rPr lang="es-ES" sz="2400" b="1" dirty="0" smtClean="0"/>
              <a:t>Referencia: </a:t>
            </a:r>
            <a:r>
              <a:rPr lang="es-ES" sz="2400" dirty="0" smtClean="0"/>
              <a:t>006</a:t>
            </a:r>
          </a:p>
          <a:p>
            <a:r>
              <a:rPr lang="es-ES" sz="2400" b="1" dirty="0" smtClean="0"/>
              <a:t>Peso: </a:t>
            </a:r>
            <a:r>
              <a:rPr lang="es-ES" sz="2400" dirty="0" smtClean="0"/>
              <a:t>650 gr.</a:t>
            </a:r>
          </a:p>
          <a:p>
            <a:r>
              <a:rPr lang="es-ES" sz="2400" b="1" dirty="0" smtClean="0"/>
              <a:t>Precio: </a:t>
            </a:r>
            <a:r>
              <a:rPr lang="es-ES" sz="2400" dirty="0" smtClean="0"/>
              <a:t>3,20 euros/caja</a:t>
            </a:r>
          </a:p>
          <a:p>
            <a:r>
              <a:rPr lang="es-ES" sz="2400" b="1" dirty="0" smtClean="0"/>
              <a:t>Gastos de envió: </a:t>
            </a:r>
            <a:r>
              <a:rPr lang="es-ES" sz="2400" dirty="0" smtClean="0"/>
              <a:t>12.29</a:t>
            </a:r>
          </a:p>
          <a:p>
            <a:r>
              <a:rPr lang="es-ES" sz="2400" b="1" dirty="0" smtClean="0"/>
              <a:t>Fecha de caducidad: </a:t>
            </a:r>
            <a:r>
              <a:rPr lang="es-ES" sz="2400" dirty="0" smtClean="0"/>
              <a:t>8 meses.</a:t>
            </a:r>
            <a:r>
              <a:rPr lang="es-ES" sz="2400" b="1" dirty="0" smtClean="0"/>
              <a:t/>
            </a:r>
            <a:br>
              <a:rPr lang="es-ES" sz="2400" b="1" dirty="0" smtClean="0"/>
            </a:br>
            <a:endParaRPr lang="es-ES" sz="2400" b="1" dirty="0"/>
          </a:p>
        </p:txBody>
      </p:sp>
      <p:pic>
        <p:nvPicPr>
          <p:cNvPr id="8194" name="Picture 2" descr="C:\Users\Miguel\Downloads\miguel powerpoint\pastas-santa-casil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4353" y="3244759"/>
            <a:ext cx="2061283" cy="300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467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 advTm="4000">
        <p:cover/>
      </p:transition>
    </mc:Choice>
    <mc:Fallback>
      <p:transition spd="slow" advClick="0" advTm="4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580</Words>
  <Application>Microsoft Office PowerPoint</Application>
  <PresentationFormat>Presentación en pantalla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PATATAS LOS LEONES</vt:lpstr>
      <vt:lpstr>MORCILLAS RIOS</vt:lpstr>
      <vt:lpstr>CHORIZO LA CASTELLANA</vt:lpstr>
      <vt:lpstr>CERVEZA RIO SECO</vt:lpstr>
      <vt:lpstr>QUESO DE OVEJA“LAS NIEVES”  </vt:lpstr>
      <vt:lpstr>QUESO DE MEZCLA OVEJA Y VACA “LAS NIEVES”  </vt:lpstr>
      <vt:lpstr>QUESO MANTECOSO “LAS NIEVES”   </vt:lpstr>
      <vt:lpstr>PASTAS SANTA CASILDA</vt:lpstr>
      <vt:lpstr>MIEL DE BREZO</vt:lpstr>
      <vt:lpstr>BROCHES ASAMIMER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COOPERATIVA  JOVENES EMPRENDEDORES</dc:title>
  <dc:creator>Miguel</dc:creator>
  <cp:lastModifiedBy>PROFESOR</cp:lastModifiedBy>
  <cp:revision>27</cp:revision>
  <dcterms:created xsi:type="dcterms:W3CDTF">2016-02-29T16:33:25Z</dcterms:created>
  <dcterms:modified xsi:type="dcterms:W3CDTF">2016-03-17T12:15:33Z</dcterms:modified>
</cp:coreProperties>
</file>