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Catálogo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Á</a:t>
            </a:r>
            <a:r>
              <a:rPr lang="es-ES" dirty="0" smtClean="0"/>
              <a:t>lvaro G</a:t>
            </a:r>
            <a:r>
              <a:rPr lang="es-ES" dirty="0"/>
              <a:t>ó</a:t>
            </a:r>
            <a:r>
              <a:rPr lang="es-ES" dirty="0" smtClean="0"/>
              <a:t>mez, Jon González e </a:t>
            </a:r>
            <a:r>
              <a:rPr lang="es-ES" dirty="0" err="1" smtClean="0"/>
              <a:t>Iker</a:t>
            </a:r>
            <a:r>
              <a:rPr lang="es-ES" dirty="0" smtClean="0"/>
              <a:t> Tapia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27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CAMISETA DE EL ATHLETIC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Equipación</a:t>
            </a:r>
            <a:r>
              <a:rPr lang="es-ES" dirty="0" smtClean="0"/>
              <a:t> </a:t>
            </a:r>
            <a:r>
              <a:rPr lang="es-ES" dirty="0" err="1" smtClean="0"/>
              <a:t>reglamentária</a:t>
            </a:r>
            <a:r>
              <a:rPr lang="es-ES" dirty="0" smtClean="0"/>
              <a:t> del equipo local de Bilbao.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Precio:80€</a:t>
            </a:r>
            <a:endParaRPr lang="es-ES" dirty="0"/>
          </a:p>
        </p:txBody>
      </p:sp>
      <p:pic>
        <p:nvPicPr>
          <p:cNvPr id="9218" name="Picture 2" descr="C:\Documents and Settings\ik014086aa\Escritorio\produkto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494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Peluche del </a:t>
            </a:r>
            <a:r>
              <a:rPr lang="es-ES" dirty="0" err="1" smtClean="0"/>
              <a:t>Olentzero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Típico personaje de la navidad vasca, seria el equivalente vasco de </a:t>
            </a:r>
            <a:r>
              <a:rPr lang="es-ES" dirty="0"/>
              <a:t>S</a:t>
            </a:r>
            <a:r>
              <a:rPr lang="es-ES" dirty="0" smtClean="0"/>
              <a:t>anta Claus.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Precio:15€</a:t>
            </a:r>
            <a:endParaRPr lang="es-ES" dirty="0"/>
          </a:p>
        </p:txBody>
      </p:sp>
      <p:pic>
        <p:nvPicPr>
          <p:cNvPr id="10242" name="Picture 2" descr="C:\Documents and Settings\ik014086aa\Escritorio\prdukt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969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9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Lauburu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Colgante típico vasco, cada cabeza representa una provincia.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Precio:13€</a:t>
            </a:r>
          </a:p>
        </p:txBody>
      </p:sp>
      <p:pic>
        <p:nvPicPr>
          <p:cNvPr id="11266" name="Picture 2" descr="C:\Documents and Settings\ik014086aa\Escritorio\produkto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3720020" cy="372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3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1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producto Vasco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txapela</a:t>
            </a:r>
            <a:r>
              <a:rPr lang="es-ES" dirty="0" smtClean="0"/>
              <a:t> tradicional vasca desarrollada durante generaciones.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Precio:A</a:t>
            </a:r>
            <a:r>
              <a:rPr lang="es-ES" dirty="0" smtClean="0"/>
              <a:t> partir de 20€</a:t>
            </a:r>
            <a:endParaRPr lang="es-ES" dirty="0"/>
          </a:p>
        </p:txBody>
      </p:sp>
      <p:pic>
        <p:nvPicPr>
          <p:cNvPr id="1026" name="Picture 2" descr="C:\Documents and Settings\ik014086aa\Escritorio\produkt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3538273" cy="235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producto Vasco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patata </a:t>
            </a:r>
            <a:r>
              <a:rPr lang="es-ES" dirty="0" err="1" smtClean="0"/>
              <a:t>Vascuense</a:t>
            </a:r>
            <a:r>
              <a:rPr lang="es-ES" dirty="0" smtClean="0"/>
              <a:t> de calidad superior.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Precio:5€/Kg</a:t>
            </a:r>
            <a:endParaRPr lang="es-ES" dirty="0"/>
          </a:p>
        </p:txBody>
      </p:sp>
      <p:pic>
        <p:nvPicPr>
          <p:cNvPr id="2050" name="Picture 2" descr="C:\Documents and Settings\ik014086aa\Escritorio\produkto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96952"/>
            <a:ext cx="4345457" cy="290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producto Vasco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Unas alpargatas vascas (cordones no incluidos)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Precio:25€</a:t>
            </a:r>
            <a:endParaRPr lang="es-ES" dirty="0"/>
          </a:p>
        </p:txBody>
      </p:sp>
      <p:pic>
        <p:nvPicPr>
          <p:cNvPr id="3074" name="Picture 2" descr="C:\Documents and Settings\ik014086aa\Escritorio\produkto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8086"/>
            <a:ext cx="4373711" cy="328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3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producto Vasco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</a:t>
            </a:r>
            <a:r>
              <a:rPr lang="es-ES" dirty="0" err="1" smtClean="0"/>
              <a:t>gerriko</a:t>
            </a:r>
            <a:r>
              <a:rPr lang="es-ES" dirty="0" smtClean="0"/>
              <a:t> verde </a:t>
            </a:r>
            <a:r>
              <a:rPr lang="es-ES" dirty="0" err="1" smtClean="0"/>
              <a:t>pa</a:t>
            </a:r>
            <a:r>
              <a:rPr lang="es-ES" dirty="0" smtClean="0"/>
              <a:t> agarrarte los pantalones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Precio:15€</a:t>
            </a:r>
            <a:endParaRPr lang="es-ES" dirty="0"/>
          </a:p>
        </p:txBody>
      </p:sp>
      <p:pic>
        <p:nvPicPr>
          <p:cNvPr id="4098" name="Picture 2" descr="C:\Documents and Settings\ik014086aa\Escritorio\produkto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306" y="2924944"/>
            <a:ext cx="5520628" cy="312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3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Quinto producto Vasco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Barco de pesca Vasco con gran capacidad de carga y alta </a:t>
            </a:r>
            <a:r>
              <a:rPr lang="es-ES" dirty="0" smtClean="0"/>
              <a:t>maniobrabilidad.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Precio: 200.001€</a:t>
            </a:r>
            <a:endParaRPr lang="es-ES" dirty="0"/>
          </a:p>
        </p:txBody>
      </p:sp>
      <p:pic>
        <p:nvPicPr>
          <p:cNvPr id="5122" name="Picture 2" descr="C:\Documents and Settings\ik014086aa\Escritorio\produkto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80928"/>
            <a:ext cx="4016018" cy="259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Sexto producto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Vehículo decorado con los colores locales.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Precio:50.000€</a:t>
            </a:r>
            <a:endParaRPr lang="es-ES" dirty="0"/>
          </a:p>
        </p:txBody>
      </p:sp>
      <p:pic>
        <p:nvPicPr>
          <p:cNvPr id="6146" name="Picture 2" descr="C:\Documents and Settings\ik014086aa\Escritorio\produkt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975" y="2996952"/>
            <a:ext cx="26860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4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Septimo</a:t>
            </a:r>
            <a:r>
              <a:rPr lang="es-ES" dirty="0" smtClean="0"/>
              <a:t> producto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¿Has comprado leche? Cómprala ya.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Precio: Incalculable, venga va 1€/l</a:t>
            </a:r>
            <a:endParaRPr lang="es-ES" dirty="0"/>
          </a:p>
        </p:txBody>
      </p:sp>
      <p:pic>
        <p:nvPicPr>
          <p:cNvPr id="7170" name="Picture 2" descr="C:\Documents and Settings\ik014086aa\Escritorio\produkto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68489"/>
            <a:ext cx="3638813" cy="16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Octavo producto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Piedra de ¼ de tonelada </a:t>
            </a:r>
            <a:r>
              <a:rPr lang="es-ES" dirty="0" smtClean="0"/>
              <a:t>Vasca. Equipamiento especializado para la práctica de levantamiento de piedra.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Precio:200€</a:t>
            </a:r>
            <a:endParaRPr lang="es-ES" dirty="0"/>
          </a:p>
        </p:txBody>
      </p:sp>
      <p:pic>
        <p:nvPicPr>
          <p:cNvPr id="8194" name="Picture 2" descr="C:\Documents and Settings\ik014086aa\Escritorio\produkto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376264" cy="158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0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Office PowerPoint</Application>
  <PresentationFormat>Presentación en pantalla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Catálogo</vt:lpstr>
      <vt:lpstr>Primer producto Vasco</vt:lpstr>
      <vt:lpstr>Segundo producto Vasco</vt:lpstr>
      <vt:lpstr>Tercer producto Vasco</vt:lpstr>
      <vt:lpstr>Cuarto producto Vasco</vt:lpstr>
      <vt:lpstr>Quinto producto Vasco</vt:lpstr>
      <vt:lpstr>Sexto producto</vt:lpstr>
      <vt:lpstr>Septimo producto</vt:lpstr>
      <vt:lpstr>Octavo producto</vt:lpstr>
      <vt:lpstr>LA CAMISETA DE EL ATHLETIC</vt:lpstr>
      <vt:lpstr>Peluche del Olentzero</vt:lpstr>
      <vt:lpstr>Lauburu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cp:lastModifiedBy>IK014086AA</cp:lastModifiedBy>
  <cp:revision>5</cp:revision>
  <dcterms:modified xsi:type="dcterms:W3CDTF">2016-01-26T12:49:27Z</dcterms:modified>
</cp:coreProperties>
</file>