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9" r:id="rId3"/>
    <p:sldId id="258" r:id="rId4"/>
    <p:sldId id="260" r:id="rId5"/>
    <p:sldId id="261" r:id="rId6"/>
    <p:sldId id="262" r:id="rId7"/>
    <p:sldId id="263" r:id="rId8"/>
    <p:sldId id="265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ción predeterminada" id="{57FEDC76-E5E8-4E40-BA46-5A0C7E2EDFB8}">
          <p14:sldIdLst>
            <p14:sldId id="256"/>
            <p14:sldId id="259"/>
            <p14:sldId id="258"/>
            <p14:sldId id="260"/>
            <p14:sldId id="261"/>
            <p14:sldId id="262"/>
            <p14:sldId id="263"/>
            <p14:sldId id="265"/>
            <p14:sldId id="264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8711" autoAdjust="0"/>
    <p:restoredTop sz="50000"/>
  </p:normalViewPr>
  <p:slideViewPr>
    <p:cSldViewPr snapToGrid="0">
      <p:cViewPr varScale="1">
        <p:scale>
          <a:sx n="53" d="100"/>
          <a:sy n="53" d="100"/>
        </p:scale>
        <p:origin x="206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9" name="Picture 8" descr="H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8" name="Picture 17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3/22/16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3/22/16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3/22/16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3/22/16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3/22/16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3/22/16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3/22/16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3/22/16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3/22/16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3/22/16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3/22/16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3/22/16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‹Nr.›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3/22/16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3/22/16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3/22/16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3/22/16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3/22/16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image" Target="../media/image4.pn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9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8" name="Picture 7" descr="H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3/22/16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/>
              <a:t>CATÁLOGO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dirty="0"/>
              <a:t>Empresa Ecompany</a:t>
            </a:r>
          </a:p>
        </p:txBody>
      </p:sp>
    </p:spTree>
    <p:extLst>
      <p:ext uri="{BB962C8B-B14F-4D97-AF65-F5344CB8AC3E}">
        <p14:creationId xmlns:p14="http://schemas.microsoft.com/office/powerpoint/2010/main" val="14710218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4800" dirty="0"/>
              <a:t>Almendrado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s-ES" dirty="0"/>
              <a:t>Pastas caseras parecidas a los mazapanes, tienen forma de torta, así como en la </a:t>
            </a:r>
            <a:r>
              <a:rPr lang="es-ES" dirty="0" smtClean="0"/>
              <a:t>textura.</a:t>
            </a:r>
          </a:p>
          <a:p>
            <a:r>
              <a:rPr lang="es-ES" dirty="0" smtClean="0"/>
              <a:t>Precio</a:t>
            </a:r>
            <a:r>
              <a:rPr lang="es-ES" dirty="0"/>
              <a:t>: </a:t>
            </a:r>
            <a:r>
              <a:rPr lang="es-ES" dirty="0" smtClean="0"/>
              <a:t>4€</a:t>
            </a:r>
          </a:p>
          <a:p>
            <a:r>
              <a:rPr lang="es-ES" dirty="0" smtClean="0"/>
              <a:t>1 caja</a:t>
            </a:r>
            <a:endParaRPr lang="es-ES" dirty="0"/>
          </a:p>
          <a:p>
            <a:endParaRPr lang="es-ES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1453" y="2542701"/>
            <a:ext cx="4337824" cy="3345366"/>
          </a:xfrm>
          <a:prstGeom prst="rect">
            <a:avLst/>
          </a:prstGeom>
        </p:spPr>
      </p:pic>
      <p:pic>
        <p:nvPicPr>
          <p:cNvPr id="8" name="Marcador de contenido 7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581453" y="2560511"/>
            <a:ext cx="4291884" cy="3309937"/>
          </a:xfrm>
        </p:spPr>
      </p:pic>
    </p:spTree>
    <p:extLst>
      <p:ext uri="{BB962C8B-B14F-4D97-AF65-F5344CB8AC3E}">
        <p14:creationId xmlns:p14="http://schemas.microsoft.com/office/powerpoint/2010/main" val="7761003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/>
              <a:t>Fartons</a:t>
            </a:r>
            <a:endParaRPr lang="es-ES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11272" y="2583967"/>
            <a:ext cx="4996237" cy="3317875"/>
          </a:xfrm>
        </p:spPr>
      </p:pic>
      <p:sp>
        <p:nvSpPr>
          <p:cNvPr id="3" name="CuadroTexto 2"/>
          <p:cNvSpPr txBox="1"/>
          <p:nvPr/>
        </p:nvSpPr>
        <p:spPr>
          <a:xfrm>
            <a:off x="6726477" y="4031211"/>
            <a:ext cx="32467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· Precio: 4,5€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6726477" y="2830882"/>
            <a:ext cx="41701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/>
              <a:t>D</a:t>
            </a:r>
            <a:r>
              <a:rPr lang="es-ES_tradnl" dirty="0" smtClean="0"/>
              <a:t>ulce </a:t>
            </a:r>
            <a:r>
              <a:rPr lang="es-ES_tradnl" dirty="0"/>
              <a:t>de bollería alargado y con azúcar glaseado típico del municipio </a:t>
            </a:r>
            <a:r>
              <a:rPr lang="es-ES_tradnl" dirty="0" smtClean="0"/>
              <a:t>valenciano.</a:t>
            </a:r>
          </a:p>
          <a:p>
            <a:r>
              <a:rPr lang="es-ES_tradnl" dirty="0"/>
              <a:t>Este dulce, tierno y esponjoso, fue elaborado para mojar en la </a:t>
            </a:r>
            <a:r>
              <a:rPr lang="es-ES_tradnl" dirty="0" smtClean="0"/>
              <a:t>horchata.</a:t>
            </a:r>
            <a:endParaRPr lang="es-ES_tradnl" dirty="0"/>
          </a:p>
        </p:txBody>
      </p:sp>
      <p:sp>
        <p:nvSpPr>
          <p:cNvPr id="7" name="CuadroTexto 6"/>
          <p:cNvSpPr txBox="1"/>
          <p:nvPr/>
        </p:nvSpPr>
        <p:spPr>
          <a:xfrm>
            <a:off x="6876789" y="4622104"/>
            <a:ext cx="2029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smtClean="0"/>
              <a:t>300 gr.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42298261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Monas</a:t>
            </a:r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298575" y="2642923"/>
            <a:ext cx="4718050" cy="3145366"/>
          </a:xfrm>
        </p:spPr>
      </p:pic>
      <p:sp>
        <p:nvSpPr>
          <p:cNvPr id="3" name="Marcador de contenido 2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s-ES" sz="1800" dirty="0"/>
              <a:t>Precio: 3</a:t>
            </a:r>
            <a:r>
              <a:rPr lang="es-ES" sz="1800" dirty="0" smtClean="0"/>
              <a:t>€</a:t>
            </a:r>
          </a:p>
          <a:p>
            <a:r>
              <a:rPr lang="es-ES" sz="1800" dirty="0"/>
              <a:t>La </a:t>
            </a:r>
            <a:r>
              <a:rPr lang="es-ES" sz="1800" b="1" dirty="0"/>
              <a:t>mona de Pascua</a:t>
            </a:r>
            <a:r>
              <a:rPr lang="es-ES" sz="1800" dirty="0"/>
              <a:t> es un alimento típico de la repostería española. Se prepara tradicionalmente en las regiones murciana, valenciana, </a:t>
            </a:r>
            <a:r>
              <a:rPr lang="es-ES" sz="1800" dirty="0" err="1" smtClean="0"/>
              <a:t>catal-ana</a:t>
            </a:r>
            <a:r>
              <a:rPr lang="es-ES" sz="1800" dirty="0"/>
              <a:t>, aragonesa y castellano-manchega</a:t>
            </a:r>
            <a:r>
              <a:rPr lang="es-ES" sz="1800" dirty="0" smtClean="0"/>
              <a:t>.</a:t>
            </a:r>
          </a:p>
          <a:p>
            <a:r>
              <a:rPr lang="es-ES" sz="1800" dirty="0" smtClean="0"/>
              <a:t>30 gr.</a:t>
            </a:r>
            <a:endParaRPr lang="es-ES" sz="1800" dirty="0"/>
          </a:p>
        </p:txBody>
      </p:sp>
    </p:spTree>
    <p:extLst>
      <p:ext uri="{BB962C8B-B14F-4D97-AF65-F5344CB8AC3E}">
        <p14:creationId xmlns:p14="http://schemas.microsoft.com/office/powerpoint/2010/main" val="21947525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Tortas de sal</a:t>
            </a:r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647825" y="2682081"/>
            <a:ext cx="4019550" cy="3067050"/>
          </a:xfrm>
        </p:spPr>
      </p:pic>
      <p:sp>
        <p:nvSpPr>
          <p:cNvPr id="3" name="Marcador de contenido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s-ES" dirty="0"/>
              <a:t>Precio: 1,50€/</a:t>
            </a:r>
            <a:r>
              <a:rPr lang="es-ES" dirty="0" smtClean="0"/>
              <a:t>u</a:t>
            </a:r>
          </a:p>
          <a:p>
            <a:r>
              <a:rPr lang="es-ES" dirty="0" smtClean="0"/>
              <a:t>Es una mezcla de harina, aceite y sal muy típica de Alicante que se come sobretodo en la merienda.</a:t>
            </a:r>
          </a:p>
          <a:p>
            <a:r>
              <a:rPr lang="es-ES" dirty="0" smtClean="0"/>
              <a:t>60 gr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752145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Horchata</a:t>
            </a:r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298575" y="2572867"/>
            <a:ext cx="4718050" cy="3285478"/>
          </a:xfrm>
        </p:spPr>
      </p:pic>
      <p:sp>
        <p:nvSpPr>
          <p:cNvPr id="3" name="Marcador de contenido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s-ES" dirty="0"/>
              <a:t>Precio: 2,50</a:t>
            </a:r>
            <a:r>
              <a:rPr lang="es-ES" dirty="0" smtClean="0"/>
              <a:t>€</a:t>
            </a:r>
          </a:p>
          <a:p>
            <a:r>
              <a:rPr lang="es-ES" sz="2000" dirty="0"/>
              <a:t>E</a:t>
            </a:r>
            <a:r>
              <a:rPr lang="es-ES" sz="2000" dirty="0" smtClean="0"/>
              <a:t>s </a:t>
            </a:r>
            <a:r>
              <a:rPr lang="es-ES" sz="2000" dirty="0"/>
              <a:t>una bebida refrescante (también postre), preparada con agua, azúcar y chufas mojadas (o molidas), además de ingredientes que </a:t>
            </a:r>
            <a:r>
              <a:rPr lang="es-ES" sz="2000" dirty="0" err="1"/>
              <a:t>poténcian</a:t>
            </a:r>
            <a:r>
              <a:rPr lang="es-ES" sz="2000" dirty="0"/>
              <a:t> su sabor, como la canela y la piel de un limón</a:t>
            </a:r>
            <a:r>
              <a:rPr lang="es-ES" sz="2000" dirty="0" smtClean="0"/>
              <a:t>.</a:t>
            </a:r>
          </a:p>
          <a:p>
            <a:r>
              <a:rPr lang="es-ES" sz="2000" dirty="0" smtClean="0"/>
              <a:t>1 litro</a:t>
            </a:r>
            <a:endParaRPr lang="es-ES" sz="2000" dirty="0"/>
          </a:p>
        </p:txBody>
      </p:sp>
    </p:spTree>
    <p:extLst>
      <p:ext uri="{BB962C8B-B14F-4D97-AF65-F5344CB8AC3E}">
        <p14:creationId xmlns:p14="http://schemas.microsoft.com/office/powerpoint/2010/main" val="13906877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Galletas de </a:t>
            </a:r>
            <a:r>
              <a:rPr lang="es-ES" dirty="0" err="1"/>
              <a:t>lacasitos</a:t>
            </a:r>
            <a:endParaRPr lang="es-ES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298575" y="2642923"/>
            <a:ext cx="4718050" cy="3145366"/>
          </a:xfrm>
        </p:spPr>
      </p:pic>
      <p:sp>
        <p:nvSpPr>
          <p:cNvPr id="3" name="Marcador de contenido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s-ES" dirty="0"/>
              <a:t>Precio: 6 unidades: 2,50</a:t>
            </a:r>
            <a:r>
              <a:rPr lang="es-ES" dirty="0" smtClean="0"/>
              <a:t>€</a:t>
            </a:r>
          </a:p>
          <a:p>
            <a:r>
              <a:rPr lang="es-ES" dirty="0" smtClean="0"/>
              <a:t>120 gr.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4392387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Leche Preparada</a:t>
            </a:r>
            <a:endParaRPr lang="es-ES_tradnl" dirty="0"/>
          </a:p>
        </p:txBody>
      </p:sp>
      <p:pic>
        <p:nvPicPr>
          <p:cNvPr id="7" name="Marcador de contenido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3644" y="2594924"/>
            <a:ext cx="3456125" cy="3456125"/>
          </a:xfrm>
        </p:spPr>
      </p:pic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s-ES_tradnl" dirty="0" smtClean="0"/>
              <a:t>Bebida sabrosa con leche, </a:t>
            </a:r>
            <a:r>
              <a:rPr lang="es-ES_tradnl" dirty="0" err="1" smtClean="0"/>
              <a:t>limon</a:t>
            </a:r>
            <a:r>
              <a:rPr lang="es-ES_tradnl" dirty="0" smtClean="0"/>
              <a:t> y canela. </a:t>
            </a:r>
          </a:p>
          <a:p>
            <a:r>
              <a:rPr lang="es-ES_tradnl" dirty="0" smtClean="0"/>
              <a:t>Peso: 1 L</a:t>
            </a:r>
          </a:p>
          <a:p>
            <a:r>
              <a:rPr lang="es-ES_tradnl" smtClean="0"/>
              <a:t>Precio 2 €</a:t>
            </a:r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101040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Postales</a:t>
            </a:r>
            <a:endParaRPr lang="es-ES_tradnl" dirty="0"/>
          </a:p>
        </p:txBody>
      </p:sp>
      <p:pic>
        <p:nvPicPr>
          <p:cNvPr id="5" name="Marcador de contenido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2612" y="2560638"/>
            <a:ext cx="4689975" cy="3309937"/>
          </a:xfrm>
        </p:spPr>
      </p:pic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s-ES_tradnl" dirty="0" smtClean="0"/>
              <a:t> </a:t>
            </a:r>
          </a:p>
          <a:p>
            <a:pPr marL="0" indent="0">
              <a:buNone/>
            </a:pPr>
            <a:r>
              <a:rPr lang="es-ES_tradnl" dirty="0" smtClean="0"/>
              <a:t>   1,50€ </a:t>
            </a:r>
          </a:p>
          <a:p>
            <a:pPr marL="0" indent="0">
              <a:buNone/>
            </a:pP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14911819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Orgánico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039A4B3-0617-4CFC-B614-27363ECC28A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124</TotalTime>
  <Words>137</Words>
  <Application>Microsoft Macintosh PowerPoint</Application>
  <PresentationFormat>Panorámica</PresentationFormat>
  <Paragraphs>33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2" baseType="lpstr">
      <vt:lpstr>Garamond</vt:lpstr>
      <vt:lpstr>Arial</vt:lpstr>
      <vt:lpstr>Orgánico</vt:lpstr>
      <vt:lpstr>CATÁLOGO</vt:lpstr>
      <vt:lpstr>Almendrado</vt:lpstr>
      <vt:lpstr>Fartons</vt:lpstr>
      <vt:lpstr>Monas</vt:lpstr>
      <vt:lpstr>Tortas de sal</vt:lpstr>
      <vt:lpstr>Horchata</vt:lpstr>
      <vt:lpstr>Galletas de lacasitos</vt:lpstr>
      <vt:lpstr>Leche Preparada</vt:lpstr>
      <vt:lpstr>Postales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CATÁLOGO</dc:title>
  <dc:creator>Sebas</dc:creator>
  <cp:lastModifiedBy>Usuario de Microsoft Office</cp:lastModifiedBy>
  <cp:revision>17</cp:revision>
  <dcterms:created xsi:type="dcterms:W3CDTF">2016-03-07T18:07:52Z</dcterms:created>
  <dcterms:modified xsi:type="dcterms:W3CDTF">2016-03-22T08:39:26Z</dcterms:modified>
</cp:coreProperties>
</file>