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6" r:id="rId3"/>
    <p:sldId id="257" r:id="rId4"/>
    <p:sldId id="265" r:id="rId5"/>
    <p:sldId id="258" r:id="rId6"/>
    <p:sldId id="269" r:id="rId7"/>
    <p:sldId id="259" r:id="rId8"/>
    <p:sldId id="266" r:id="rId9"/>
    <p:sldId id="261" r:id="rId10"/>
    <p:sldId id="267" r:id="rId11"/>
    <p:sldId id="268" r:id="rId12"/>
    <p:sldId id="260" r:id="rId13"/>
    <p:sldId id="262" r:id="rId14"/>
    <p:sldId id="263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3" autoAdjust="0"/>
    <p:restoredTop sz="94660"/>
  </p:normalViewPr>
  <p:slideViewPr>
    <p:cSldViewPr>
      <p:cViewPr>
        <p:scale>
          <a:sx n="74" d="100"/>
          <a:sy n="74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5877272"/>
            <a:ext cx="6400800" cy="792088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Curso 2015/16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3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8964488" cy="54006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accent3">
                    <a:lumMod val="50000"/>
                  </a:schemeClr>
                </a:solidFill>
              </a:rPr>
              <a:t>Aceitunas</a:t>
            </a:r>
            <a:endParaRPr lang="es-E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2746648" cy="4281339"/>
          </a:xfrm>
        </p:spPr>
        <p:txBody>
          <a:bodyPr>
            <a:normAutofit/>
          </a:bodyPr>
          <a:lstStyle/>
          <a:p>
            <a:r>
              <a:rPr lang="es-ES" sz="2600" dirty="0" smtClean="0"/>
              <a:t>Aceitunas de variedad manzanilla sin hueso.</a:t>
            </a:r>
          </a:p>
          <a:p>
            <a:pPr>
              <a:buNone/>
            </a:pPr>
            <a:r>
              <a:rPr lang="es-ES" sz="2600" dirty="0" smtClean="0"/>
              <a:t>   Perfectas para picar en el aperitivo o en las comidas.</a:t>
            </a:r>
          </a:p>
          <a:p>
            <a:pPr>
              <a:buNone/>
            </a:pPr>
            <a:r>
              <a:rPr lang="es-ES" sz="2600" dirty="0" smtClean="0"/>
              <a:t>-P.V.P</a:t>
            </a:r>
            <a:r>
              <a:rPr lang="es-ES" sz="2600" dirty="0" smtClean="0"/>
              <a:t>: 1,30€</a:t>
            </a:r>
            <a:endParaRPr lang="es-ES" sz="2600" dirty="0"/>
          </a:p>
        </p:txBody>
      </p:sp>
      <p:pic>
        <p:nvPicPr>
          <p:cNvPr id="4" name="3 Imagen" descr="aseitun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204864"/>
            <a:ext cx="4668011" cy="3501008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</a:rPr>
              <a:t>Filetes de caballa</a:t>
            </a:r>
            <a:endParaRPr lang="es-E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3034680" cy="4353347"/>
          </a:xfrm>
        </p:spPr>
        <p:txBody>
          <a:bodyPr>
            <a:normAutofit/>
          </a:bodyPr>
          <a:lstStyle/>
          <a:p>
            <a:r>
              <a:rPr lang="es-ES" sz="2600" dirty="0" smtClean="0"/>
              <a:t>Buenísimos filetes de caballa, ideales para acompañar con tomate o lo que prefieras.</a:t>
            </a:r>
          </a:p>
          <a:p>
            <a:pPr>
              <a:buNone/>
            </a:pPr>
            <a:r>
              <a:rPr lang="es-ES" sz="2600" dirty="0" smtClean="0"/>
              <a:t>-P.V.P</a:t>
            </a:r>
            <a:r>
              <a:rPr lang="es-ES" sz="2600" dirty="0" smtClean="0"/>
              <a:t>: 2,00€</a:t>
            </a:r>
            <a:endParaRPr lang="es-ES" sz="2600" dirty="0"/>
          </a:p>
        </p:txBody>
      </p:sp>
      <p:pic>
        <p:nvPicPr>
          <p:cNvPr id="4" name="3 Imagen" descr="filetes de cob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204864"/>
            <a:ext cx="5380253" cy="287599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accent5">
                    <a:lumMod val="75000"/>
                  </a:schemeClr>
                </a:solidFill>
              </a:rPr>
              <a:t>Gafas de sol</a:t>
            </a:r>
            <a:endParaRPr lang="es-ES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2952328" cy="4525963"/>
          </a:xfrm>
        </p:spPr>
        <p:txBody>
          <a:bodyPr>
            <a:normAutofit/>
          </a:bodyPr>
          <a:lstStyle/>
          <a:p>
            <a:r>
              <a:rPr lang="es-ES" sz="2600" dirty="0" smtClean="0"/>
              <a:t>Divertidas gafas de colores verdes, amarillas o negras. Póntelas y verás la vida de otro color. </a:t>
            </a:r>
          </a:p>
          <a:p>
            <a:pPr>
              <a:buNone/>
            </a:pPr>
            <a:r>
              <a:rPr lang="es-ES" sz="2600" dirty="0" smtClean="0"/>
              <a:t>-P.V.P: 1,20€</a:t>
            </a:r>
            <a:endParaRPr lang="es-ES" sz="2600" dirty="0"/>
          </a:p>
        </p:txBody>
      </p:sp>
      <p:pic>
        <p:nvPicPr>
          <p:cNvPr id="5" name="4 Imagen" descr="Amaril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268760"/>
            <a:ext cx="2914650" cy="1571625"/>
          </a:xfrm>
          <a:prstGeom prst="rect">
            <a:avLst/>
          </a:prstGeom>
        </p:spPr>
      </p:pic>
      <p:pic>
        <p:nvPicPr>
          <p:cNvPr id="6" name="5 Imagen" descr="bet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348880"/>
            <a:ext cx="2913112" cy="2520280"/>
          </a:xfrm>
          <a:prstGeom prst="rect">
            <a:avLst/>
          </a:prstGeom>
        </p:spPr>
      </p:pic>
      <p:pic>
        <p:nvPicPr>
          <p:cNvPr id="7" name="6 Imagen" descr="negr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005064"/>
            <a:ext cx="2619375" cy="17430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accent4">
                    <a:lumMod val="75000"/>
                  </a:schemeClr>
                </a:solidFill>
              </a:rPr>
              <a:t>Incienso</a:t>
            </a:r>
            <a:endParaRPr lang="es-ES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/>
          </a:bodyPr>
          <a:lstStyle/>
          <a:p>
            <a:r>
              <a:rPr lang="es-ES" sz="2600" dirty="0" smtClean="0"/>
              <a:t>Incienso con aromas primaverales y relajantes.</a:t>
            </a:r>
          </a:p>
          <a:p>
            <a:pPr>
              <a:buNone/>
            </a:pPr>
            <a:r>
              <a:rPr lang="es-ES" sz="2600" dirty="0" smtClean="0"/>
              <a:t>    Se vende en bolsitas de 50g.</a:t>
            </a:r>
          </a:p>
          <a:p>
            <a:pPr>
              <a:buNone/>
            </a:pPr>
            <a:r>
              <a:rPr lang="es-ES" sz="2600" dirty="0" smtClean="0"/>
              <a:t>-</a:t>
            </a:r>
            <a:r>
              <a:rPr lang="es-ES" sz="2600" dirty="0" smtClean="0"/>
              <a:t>P.V.P:3,10€</a:t>
            </a:r>
            <a:endParaRPr lang="es-ES" sz="2600" dirty="0"/>
          </a:p>
        </p:txBody>
      </p:sp>
      <p:pic>
        <p:nvPicPr>
          <p:cNvPr id="4" name="3 Imagen" descr="inciens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060848"/>
            <a:ext cx="5035525" cy="396044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En todos nuestros precios se incluye el IVA.</a:t>
            </a:r>
          </a:p>
          <a:p>
            <a:r>
              <a:rPr lang="es-ES" dirty="0" smtClean="0"/>
              <a:t>No están incluidos los gastos de envío.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algn="ctr">
              <a:buNone/>
            </a:pPr>
            <a:r>
              <a:rPr lang="es-ES" i="1" dirty="0" smtClean="0"/>
              <a:t>¡Muchas gracias!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                                                              </a:t>
            </a:r>
            <a:r>
              <a:rPr lang="es-ES" dirty="0" err="1" smtClean="0"/>
              <a:t>EcoMagno</a:t>
            </a:r>
            <a:endParaRPr lang="es-E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es-ES" i="1" dirty="0" smtClean="0">
                <a:solidFill>
                  <a:schemeClr val="accent6">
                    <a:lumMod val="75000"/>
                  </a:schemeClr>
                </a:solidFill>
              </a:rPr>
              <a:t>Mostachones</a:t>
            </a:r>
            <a:endParaRPr lang="es-E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3168352" cy="396044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s-ES" sz="2600" dirty="0" smtClean="0">
                <a:solidFill>
                  <a:schemeClr val="tx1"/>
                </a:solidFill>
              </a:rPr>
              <a:t>Dulce típico sevillano de elaboración artesanal, ideal para el desayuno y la merienda.</a:t>
            </a:r>
          </a:p>
          <a:p>
            <a:pPr algn="l"/>
            <a:r>
              <a:rPr lang="es-ES" sz="2600" dirty="0" smtClean="0">
                <a:solidFill>
                  <a:schemeClr val="tx1"/>
                </a:solidFill>
              </a:rPr>
              <a:t>Se venden en paquetes de 3 unidades.</a:t>
            </a:r>
          </a:p>
          <a:p>
            <a:pPr algn="l"/>
            <a:r>
              <a:rPr lang="es-ES" sz="2600" dirty="0" smtClean="0">
                <a:solidFill>
                  <a:schemeClr val="tx1"/>
                </a:solidFill>
              </a:rPr>
              <a:t>-P.V.P: 1,50€</a:t>
            </a:r>
            <a:endParaRPr lang="es-ES" sz="2600" dirty="0">
              <a:solidFill>
                <a:schemeClr val="tx1"/>
              </a:solidFill>
            </a:endParaRPr>
          </a:p>
        </p:txBody>
      </p:sp>
      <p:pic>
        <p:nvPicPr>
          <p:cNvPr id="4" name="3 Imagen" descr="mustach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204864"/>
            <a:ext cx="4248472" cy="3306771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bg2">
                    <a:lumMod val="25000"/>
                  </a:schemeClr>
                </a:solidFill>
              </a:rPr>
              <a:t>Tortas de aceite</a:t>
            </a:r>
            <a:endParaRPr lang="es-E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3682752" cy="4497363"/>
          </a:xfrm>
        </p:spPr>
        <p:txBody>
          <a:bodyPr>
            <a:normAutofit/>
          </a:bodyPr>
          <a:lstStyle/>
          <a:p>
            <a:r>
              <a:rPr lang="es-ES" sz="2600" dirty="0" smtClean="0"/>
              <a:t>Deliciosas tortas sevillanas de Inés Rosales, 100% natural hecha con harina de Trigo, Aceite de Oliva Virgen de Calidad Superior, azúcar y especias aromáticas.</a:t>
            </a:r>
          </a:p>
          <a:p>
            <a:r>
              <a:rPr lang="es-ES" sz="2600" dirty="0" smtClean="0"/>
              <a:t>Traen 6 unidades</a:t>
            </a:r>
          </a:p>
          <a:p>
            <a:pPr>
              <a:buNone/>
            </a:pPr>
            <a:r>
              <a:rPr lang="es-ES" sz="2600" dirty="0" smtClean="0"/>
              <a:t>- P.V.P:1,60€</a:t>
            </a:r>
            <a:endParaRPr lang="es-ES" sz="2600" dirty="0"/>
          </a:p>
        </p:txBody>
      </p:sp>
      <p:pic>
        <p:nvPicPr>
          <p:cNvPr id="4" name="3 Imagen" descr="Tortit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700808"/>
            <a:ext cx="4427984" cy="392619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accent5">
                    <a:lumMod val="50000"/>
                  </a:schemeClr>
                </a:solidFill>
              </a:rPr>
              <a:t>Tortas de Alcalá</a:t>
            </a:r>
            <a:endParaRPr lang="es-ES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/>
          </a:bodyPr>
          <a:lstStyle/>
          <a:p>
            <a:r>
              <a:rPr lang="es-ES" sz="2600" dirty="0" smtClean="0"/>
              <a:t>Dulces y típicas tortas de Alcalá de Guadaira.</a:t>
            </a:r>
          </a:p>
          <a:p>
            <a:pPr>
              <a:buNone/>
            </a:pPr>
            <a:r>
              <a:rPr lang="es-ES" sz="2600" dirty="0" smtClean="0"/>
              <a:t>    Tan buenas que te las comerás sin darte cuenta. Vienen en cajitas de 12 unidades.</a:t>
            </a:r>
          </a:p>
          <a:p>
            <a:pPr>
              <a:buNone/>
            </a:pPr>
            <a:r>
              <a:rPr lang="es-ES" sz="2600" dirty="0" smtClean="0"/>
              <a:t>-</a:t>
            </a:r>
            <a:r>
              <a:rPr lang="es-ES" sz="2600" dirty="0" smtClean="0"/>
              <a:t>P.V.P:6,00€</a:t>
            </a:r>
            <a:endParaRPr lang="es-ES" sz="2600" dirty="0" smtClean="0"/>
          </a:p>
          <a:p>
            <a:endParaRPr lang="es-ES" sz="2600" dirty="0"/>
          </a:p>
        </p:txBody>
      </p:sp>
      <p:pic>
        <p:nvPicPr>
          <p:cNvPr id="4" name="3 Imagen" descr="tortoit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0686" y="1772816"/>
            <a:ext cx="5243314" cy="337451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</a:rPr>
              <a:t>Mermeladas </a:t>
            </a:r>
            <a:endParaRPr lang="es-E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r>
              <a:rPr lang="es-ES" sz="2600" dirty="0" smtClean="0"/>
              <a:t>Las mermeladas LA VIEJA FÁBRICA son elaboradas como se ha hecho durante más de 180 años (desde 1834), usando siempre frutas selectas de primera clase.</a:t>
            </a:r>
          </a:p>
          <a:p>
            <a:pPr>
              <a:buNone/>
            </a:pPr>
            <a:r>
              <a:rPr lang="es-ES" sz="2600" dirty="0" smtClean="0"/>
              <a:t>-P.V.P: 2,25€</a:t>
            </a:r>
            <a:endParaRPr lang="es-ES" sz="2600" dirty="0"/>
          </a:p>
        </p:txBody>
      </p:sp>
      <p:pic>
        <p:nvPicPr>
          <p:cNvPr id="4" name="3 Imagen" descr="Mermela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412776"/>
            <a:ext cx="4838096" cy="4774604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rgbClr val="FFFF00"/>
                </a:solidFill>
              </a:rPr>
              <a:t>Caramelos de miel</a:t>
            </a:r>
            <a:endParaRPr lang="es-ES" i="1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3754760" cy="4425355"/>
          </a:xfrm>
        </p:spPr>
        <p:txBody>
          <a:bodyPr>
            <a:normAutofit/>
          </a:bodyPr>
          <a:lstStyle/>
          <a:p>
            <a:r>
              <a:rPr lang="es-ES" sz="2600" dirty="0" smtClean="0"/>
              <a:t>Dulces y sabrosos caramelos de miel.</a:t>
            </a:r>
          </a:p>
          <a:p>
            <a:pPr>
              <a:buNone/>
            </a:pPr>
            <a:r>
              <a:rPr lang="es-ES" sz="2600" dirty="0" smtClean="0"/>
              <a:t>    Ideales para la irritación de garganta.</a:t>
            </a:r>
          </a:p>
          <a:p>
            <a:pPr>
              <a:buNone/>
            </a:pPr>
            <a:r>
              <a:rPr lang="es-ES" sz="2600" dirty="0" smtClean="0"/>
              <a:t>    Vienen en bolsitas de 100gr.</a:t>
            </a:r>
          </a:p>
          <a:p>
            <a:pPr>
              <a:buNone/>
            </a:pPr>
            <a:r>
              <a:rPr lang="es-ES" sz="2600" dirty="0" smtClean="0"/>
              <a:t>-P.V.P:1,50€</a:t>
            </a:r>
            <a:endParaRPr lang="es-ES" sz="2600" dirty="0"/>
          </a:p>
        </p:txBody>
      </p:sp>
      <p:pic>
        <p:nvPicPr>
          <p:cNvPr id="4" name="3 Imagen" descr="karamel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844824"/>
            <a:ext cx="3312368" cy="3312368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</a:rPr>
              <a:t>Aceite de oliva</a:t>
            </a:r>
            <a:endParaRPr lang="es-E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/>
          </a:bodyPr>
          <a:lstStyle/>
          <a:p>
            <a:r>
              <a:rPr lang="es-ES" sz="2600" dirty="0" smtClean="0"/>
              <a:t>Aceite de oliva virgen extra que procede de aceitunas de primera calidad de la Comarca de Estepa, su sabor es muy fresco y delicado</a:t>
            </a:r>
            <a:r>
              <a:rPr lang="es-ES" sz="2600" dirty="0" smtClean="0"/>
              <a:t>.</a:t>
            </a:r>
          </a:p>
          <a:p>
            <a:r>
              <a:rPr lang="es-ES" sz="2600" dirty="0" smtClean="0"/>
              <a:t>Botella de 250 ml</a:t>
            </a:r>
            <a:endParaRPr lang="es-ES" sz="2600" dirty="0" smtClean="0"/>
          </a:p>
          <a:p>
            <a:pPr>
              <a:buNone/>
            </a:pPr>
            <a:r>
              <a:rPr lang="es-ES" sz="2600" dirty="0" smtClean="0"/>
              <a:t>-</a:t>
            </a:r>
            <a:r>
              <a:rPr lang="es-ES" sz="2600" dirty="0" smtClean="0"/>
              <a:t>P.V.P:3,50€</a:t>
            </a:r>
            <a:endParaRPr lang="es-ES" sz="2600" dirty="0"/>
          </a:p>
        </p:txBody>
      </p:sp>
      <p:pic>
        <p:nvPicPr>
          <p:cNvPr id="4" name="3 Imagen" descr="ase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060848"/>
            <a:ext cx="3219822" cy="3456384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bg2">
                    <a:lumMod val="50000"/>
                  </a:schemeClr>
                </a:solidFill>
              </a:rPr>
              <a:t>Vinagre</a:t>
            </a:r>
            <a:endParaRPr lang="es-ES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3466728" cy="4569371"/>
          </a:xfrm>
        </p:spPr>
        <p:txBody>
          <a:bodyPr>
            <a:normAutofit/>
          </a:bodyPr>
          <a:lstStyle/>
          <a:p>
            <a:r>
              <a:rPr lang="es-ES" sz="2600" dirty="0" smtClean="0"/>
              <a:t>Para darle un sabor andaluz a tus ensaladas.</a:t>
            </a:r>
          </a:p>
          <a:p>
            <a:pPr>
              <a:buNone/>
            </a:pPr>
            <a:r>
              <a:rPr lang="es-ES" sz="2600" dirty="0" smtClean="0"/>
              <a:t> Pruébalo ya y te convencerá</a:t>
            </a:r>
            <a:r>
              <a:rPr lang="es-ES" sz="2600" dirty="0" smtClean="0"/>
              <a:t>.</a:t>
            </a:r>
          </a:p>
          <a:p>
            <a:pPr>
              <a:buNone/>
            </a:pPr>
            <a:r>
              <a:rPr lang="es-ES" sz="2600" dirty="0" smtClean="0"/>
              <a:t>B</a:t>
            </a:r>
            <a:r>
              <a:rPr lang="es-ES" sz="2600" dirty="0" smtClean="0"/>
              <a:t>otella de 250 ml  </a:t>
            </a:r>
            <a:endParaRPr lang="es-ES" sz="2600" dirty="0" smtClean="0"/>
          </a:p>
          <a:p>
            <a:pPr>
              <a:buNone/>
            </a:pPr>
            <a:r>
              <a:rPr lang="es-ES" sz="2600" dirty="0" smtClean="0"/>
              <a:t> -</a:t>
            </a:r>
            <a:r>
              <a:rPr lang="es-ES" sz="2600" dirty="0" smtClean="0"/>
              <a:t>P.V.P:	</a:t>
            </a:r>
            <a:r>
              <a:rPr lang="es-ES" sz="2600" dirty="0" smtClean="0"/>
              <a:t>4,00€</a:t>
            </a:r>
            <a:endParaRPr lang="es-ES" sz="2600" dirty="0"/>
          </a:p>
        </p:txBody>
      </p:sp>
      <p:pic>
        <p:nvPicPr>
          <p:cNvPr id="4" name="3 Imagen" descr="vinag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060848"/>
            <a:ext cx="4093046" cy="3448777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s-ES" i="1" dirty="0" smtClean="0">
                <a:solidFill>
                  <a:srgbClr val="FF0000"/>
                </a:solidFill>
              </a:rPr>
              <a:t>Chacina Ibérica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/>
          </a:bodyPr>
          <a:lstStyle/>
          <a:p>
            <a:r>
              <a:rPr lang="es-ES" sz="2600" dirty="0" smtClean="0"/>
              <a:t>Exquisita chacina de primera calidad envasada al vacío en paquetes de 100g.</a:t>
            </a:r>
          </a:p>
          <a:p>
            <a:pPr>
              <a:buNone/>
            </a:pPr>
            <a:r>
              <a:rPr lang="es-ES" sz="2600" dirty="0" smtClean="0"/>
              <a:t>     Jamón y caña de lomo: P.V.P-5,20€</a:t>
            </a:r>
          </a:p>
          <a:p>
            <a:pPr>
              <a:buNone/>
            </a:pPr>
            <a:r>
              <a:rPr lang="es-ES" sz="2600" dirty="0" smtClean="0"/>
              <a:t>     Salchichón: P.V.P-2,50€</a:t>
            </a:r>
          </a:p>
          <a:p>
            <a:pPr>
              <a:buNone/>
            </a:pPr>
            <a:endParaRPr lang="es-ES" sz="2600" dirty="0"/>
          </a:p>
        </p:txBody>
      </p:sp>
      <p:pic>
        <p:nvPicPr>
          <p:cNvPr id="4" name="3 Imagen" descr="IMG-20160209-W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132856"/>
            <a:ext cx="4764021" cy="357301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369</Words>
  <Application>Microsoft Office PowerPoint</Application>
  <PresentationFormat>Presentación en pantalla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Mostachones</vt:lpstr>
      <vt:lpstr>Tortas de aceite</vt:lpstr>
      <vt:lpstr>Tortas de Alcalá</vt:lpstr>
      <vt:lpstr>Mermeladas </vt:lpstr>
      <vt:lpstr>Caramelos de miel</vt:lpstr>
      <vt:lpstr>Aceite de oliva</vt:lpstr>
      <vt:lpstr>Vinagre</vt:lpstr>
      <vt:lpstr>Chacina Ibérica</vt:lpstr>
      <vt:lpstr>Aceitunas</vt:lpstr>
      <vt:lpstr>Filetes de caballa</vt:lpstr>
      <vt:lpstr>Gafas de sol</vt:lpstr>
      <vt:lpstr>Incienso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 Alberto Magno San Alberto Magno</dc:creator>
  <cp:lastModifiedBy>San Alberto Magno San Alberto Magno</cp:lastModifiedBy>
  <cp:revision>31</cp:revision>
  <dcterms:created xsi:type="dcterms:W3CDTF">2016-02-05T13:18:25Z</dcterms:created>
  <dcterms:modified xsi:type="dcterms:W3CDTF">2016-03-14T11:34:32Z</dcterms:modified>
</cp:coreProperties>
</file>