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0080625" cy="7559675" type="screen4x3"/>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4" y="-8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3280680" cy="534240"/>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Lucida Sans Unicode" pitchFamily="2"/>
              <a:cs typeface="Tahoma" pitchFamily="2"/>
            </a:endParaRPr>
          </a:p>
        </p:txBody>
      </p:sp>
      <p:sp>
        <p:nvSpPr>
          <p:cNvPr id="3" name="2 Marcador de fecha"/>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tabLst/>
              <a:defRPr sz="1400"/>
            </a:pPr>
            <a:endParaRPr lang="es-ES" sz="1400" b="0" i="0" u="none" strike="noStrike" kern="1200">
              <a:ln>
                <a:noFill/>
              </a:ln>
              <a:latin typeface="Arial" pitchFamily="18"/>
              <a:ea typeface="Lucida Sans Unicode" pitchFamily="2"/>
              <a:cs typeface="Tahoma" pitchFamily="2"/>
            </a:endParaRPr>
          </a:p>
        </p:txBody>
      </p:sp>
      <p:sp>
        <p:nvSpPr>
          <p:cNvPr id="4" name="3 Marcador de pie de página"/>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Lucida Sans Unicode" pitchFamily="2"/>
              <a:cs typeface="Tahoma" pitchFamily="2"/>
            </a:endParaRPr>
          </a:p>
        </p:txBody>
      </p:sp>
      <p:sp>
        <p:nvSpPr>
          <p:cNvPr id="5" name="4 Marcador de número de diapositiva"/>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tabLst/>
              <a:defRPr sz="1400"/>
            </a:pPr>
            <a:fld id="{E3BF0DC4-F361-4A3F-9607-C942736A627A}" type="slidenum">
              <a:t>‹Nº›</a:t>
            </a:fld>
            <a:endParaRPr lang="es-ES" sz="1400" b="0" i="0" u="none" strike="noStrike" kern="1200">
              <a:ln>
                <a:noFill/>
              </a:ln>
              <a:latin typeface="Arial" pitchFamily="18"/>
              <a:ea typeface="Lucida Sans Unicode" pitchFamily="2"/>
              <a:cs typeface="Tahoma" pitchFamily="2"/>
            </a:endParaRPr>
          </a:p>
        </p:txBody>
      </p:sp>
    </p:spTree>
    <p:extLst>
      <p:ext uri="{BB962C8B-B14F-4D97-AF65-F5344CB8AC3E}">
        <p14:creationId xmlns:p14="http://schemas.microsoft.com/office/powerpoint/2010/main" val="387511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7000" y="812520"/>
            <a:ext cx="5345280" cy="4008959"/>
          </a:xfrm>
          <a:prstGeom prst="rect">
            <a:avLst/>
          </a:prstGeom>
          <a:noFill/>
          <a:ln>
            <a:noFill/>
            <a:prstDash val="solid"/>
          </a:ln>
        </p:spPr>
      </p:sp>
      <p:sp>
        <p:nvSpPr>
          <p:cNvPr id="3" name="2 Marcador de notas"/>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s-ES"/>
          </a:p>
        </p:txBody>
      </p:sp>
      <p:sp>
        <p:nvSpPr>
          <p:cNvPr id="4" name="3 Marcador de encabezado"/>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5" name="4 Marcador de fecha"/>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6" name="5 Marcador de pie de página"/>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7" name="6 Marcador de número de diapositiva"/>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s-ES" sz="1400" kern="1200">
                <a:latin typeface="Times New Roman" pitchFamily="18"/>
                <a:ea typeface="Lucida Sans Unicode" pitchFamily="2"/>
                <a:cs typeface="Tahoma" pitchFamily="2"/>
              </a:defRPr>
            </a:lvl1pPr>
          </a:lstStyle>
          <a:p>
            <a:pPr lvl="0"/>
            <a:fld id="{CEA04793-CBCD-4B1E-AC86-5944B086E0F8}" type="slidenum">
              <a:t>‹Nº›</a:t>
            </a:fld>
            <a:endParaRPr lang="es-ES"/>
          </a:p>
        </p:txBody>
      </p:sp>
    </p:spTree>
    <p:extLst>
      <p:ext uri="{BB962C8B-B14F-4D97-AF65-F5344CB8AC3E}">
        <p14:creationId xmlns:p14="http://schemas.microsoft.com/office/powerpoint/2010/main" val="2644074274"/>
      </p:ext>
    </p:extLst>
  </p:cSld>
  <p:clrMap bg1="lt1" tx1="dk1" bg2="lt2" tx2="dk2" accent1="accent1" accent2="accent2" accent3="accent3" accent4="accent4" accent5="accent5" accent6="accent6" hlink="hlink" folHlink="folHlink"/>
  <p:notesStyle>
    <a:lvl1pPr marL="216000" marR="0" indent="-216000" rtl="0" hangingPunct="0">
      <a:tabLst/>
      <a:defRPr lang="es-ES"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811400"/>
          </a:xfrm>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640" y="812520"/>
            <a:ext cx="5346000" cy="4008959"/>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520"/>
            <a:ext cx="6047279" cy="4811040"/>
          </a:xfrm>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640" y="812520"/>
            <a:ext cx="5346000" cy="4008959"/>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520"/>
            <a:ext cx="6047279" cy="4811040"/>
          </a:xfrm>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640" y="812520"/>
            <a:ext cx="5346000" cy="4008959"/>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520"/>
            <a:ext cx="6047279" cy="4811040"/>
          </a:xfrm>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811400"/>
          </a:xfrm>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6000" y="5078520"/>
            <a:ext cx="6047640" cy="4721040"/>
          </a:xfrm>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0" y="0"/>
            <a:ext cx="360" cy="36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536049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97473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850" y="301625"/>
            <a:ext cx="2266950" cy="64563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3238" y="301625"/>
            <a:ext cx="6653212" cy="64563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2387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914612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29666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376783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22325" y="2138363"/>
            <a:ext cx="1989138"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963863" y="2138363"/>
            <a:ext cx="19907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41823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4714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288722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02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921168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07630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120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8394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97725" y="700088"/>
            <a:ext cx="2151063" cy="58213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741363" y="700088"/>
            <a:ext cx="6303962" cy="5821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35222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436902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10372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53896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404678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39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20377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77387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0" y="0"/>
            <a:ext cx="10079640" cy="7559640"/>
          </a:xfrm>
          <a:prstGeom prst="rect">
            <a:avLst/>
          </a:prstGeom>
          <a:noFill/>
          <a:ln>
            <a:noFill/>
          </a:ln>
        </p:spPr>
      </p:pic>
      <p:sp>
        <p:nvSpPr>
          <p:cNvPr id="3" name="2 Marcador de título"/>
          <p:cNvSpPr txBox="1">
            <a:spLocks noGrp="1"/>
          </p:cNvSpPr>
          <p:nvPr>
            <p:ph type="title"/>
          </p:nvPr>
        </p:nvSpPr>
        <p:spPr>
          <a:xfrm>
            <a:off x="503999" y="301320"/>
            <a:ext cx="9072000" cy="1261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
        <p:nvSpPr>
          <p:cNvPr id="4" name="3 Marcador de texto"/>
          <p:cNvSpPr txBox="1">
            <a:spLocks noGrp="1"/>
          </p:cNvSpPr>
          <p:nvPr>
            <p:ph type="body" idx="1"/>
          </p:nvPr>
        </p:nvSpPr>
        <p:spPr>
          <a:xfrm>
            <a:off x="503999" y="1768680"/>
            <a:ext cx="9072000" cy="4988880"/>
          </a:xfrm>
          <a:prstGeom prst="rect">
            <a:avLst/>
          </a:prstGeom>
          <a:noFill/>
          <a:ln>
            <a:noFill/>
          </a:ln>
        </p:spPr>
        <p:txBody>
          <a:bodyPr lIns="0" tIns="0" rIns="0" bIns="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hangingPunct="1">
        <a:tabLst/>
        <a:defRPr lang="es-ES" sz="1800" b="0" i="0" u="none" strike="noStrike" kern="1200">
          <a:ln>
            <a:noFill/>
          </a:ln>
          <a:solidFill>
            <a:srgbClr val="000000"/>
          </a:solidFill>
          <a:latin typeface="Calibri" pitchFamily="18"/>
          <a:cs typeface="Tahoma" pitchFamily="2"/>
        </a:defRPr>
      </a:lvl1pPr>
    </p:titleStyle>
    <p:bodyStyle>
      <a:lvl1pPr marL="0" marR="0" indent="0" algn="l" rtl="0" hangingPunct="0">
        <a:spcBef>
          <a:spcPts val="0"/>
        </a:spcBef>
        <a:spcAft>
          <a:spcPts val="1417"/>
        </a:spcAft>
        <a:tabLst/>
        <a:defRPr lang="es-ES" sz="3200" b="0" i="0" u="none" strike="noStrike" kern="1200">
          <a:ln>
            <a:noFill/>
          </a:ln>
          <a:solidFill>
            <a:srgbClr val="000000"/>
          </a:solidFill>
          <a:latin typeface="Nimbus Sans L" pitchFamily="18"/>
          <a:cs typeface="Tahoma"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13">
            <a:lum/>
            <a:alphaModFix/>
          </a:blip>
          <a:srcRect/>
          <a:stretch>
            <a:fillRect/>
          </a:stretch>
        </p:blipFill>
        <p:spPr>
          <a:xfrm>
            <a:off x="0" y="0"/>
            <a:ext cx="10079640" cy="7559640"/>
          </a:xfrm>
          <a:prstGeom prst="rect">
            <a:avLst/>
          </a:prstGeom>
          <a:noFill/>
          <a:ln>
            <a:noFill/>
          </a:ln>
        </p:spPr>
      </p:pic>
      <p:sp>
        <p:nvSpPr>
          <p:cNvPr id="3" name="1 Título"/>
          <p:cNvSpPr txBox="1">
            <a:spLocks noGrp="1"/>
          </p:cNvSpPr>
          <p:nvPr>
            <p:ph type="title"/>
          </p:nvPr>
        </p:nvSpPr>
        <p:spPr>
          <a:xfrm>
            <a:off x="740879" y="699480"/>
            <a:ext cx="8607600" cy="1261800"/>
          </a:xfrm>
          <a:prstGeom prst="rect">
            <a:avLst/>
          </a:prstGeom>
          <a:noFill/>
          <a:ln>
            <a:noFill/>
          </a:ln>
        </p:spPr>
        <p:txBody>
          <a:bodyPr wrap="square" lIns="90000" tIns="45000" rIns="90000" bIns="4500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s-ES"/>
              <a:t>Pulse para editar el formato del texto de títuloHaga clic para modificar el estilo de título del patrón</a:t>
            </a:r>
          </a:p>
        </p:txBody>
      </p:sp>
      <p:sp>
        <p:nvSpPr>
          <p:cNvPr id="4" name="2 Marcador de contenido"/>
          <p:cNvSpPr txBox="1">
            <a:spLocks noGrp="1"/>
          </p:cNvSpPr>
          <p:nvPr>
            <p:ph type="body" idx="1"/>
          </p:nvPr>
        </p:nvSpPr>
        <p:spPr>
          <a:xfrm>
            <a:off x="822240" y="2138400"/>
            <a:ext cx="4132080" cy="4382640"/>
          </a:xfrm>
          <a:prstGeom prst="rect">
            <a:avLst/>
          </a:prstGeom>
          <a:noFill/>
          <a:ln>
            <a:noFill/>
          </a:ln>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0"/>
            <a:r>
              <a:rPr lang="es-ES"/>
              <a:t>Noveno nivel del esquemaHaga clic para modificar el estilo de texto del patrón</a:t>
            </a:r>
          </a:p>
          <a:p>
            <a:pPr lvl="0"/>
            <a:r>
              <a:rPr lang="es-ES"/>
              <a:t>Segundo nivel</a:t>
            </a:r>
          </a:p>
          <a:p>
            <a:pPr lvl="0"/>
            <a:r>
              <a:rPr lang="es-ES"/>
              <a:t>Tercer nivel</a:t>
            </a:r>
          </a:p>
          <a:p>
            <a:pPr lvl="0"/>
            <a:r>
              <a:rPr lang="es-ES"/>
              <a:t>Cuarto nivel</a:t>
            </a:r>
          </a:p>
          <a:p>
            <a:pPr lvl="0"/>
            <a:r>
              <a:rPr lang="es-ES"/>
              <a:t>Quinto nivel</a:t>
            </a:r>
          </a:p>
        </p:txBody>
      </p:sp>
      <p:sp>
        <p:nvSpPr>
          <p:cNvPr id="5" name="3 Marcador de contenido"/>
          <p:cNvSpPr txBox="1">
            <a:spLocks noGrp="1"/>
          </p:cNvSpPr>
          <p:nvPr>
            <p:ph type="body" sz="quarter" idx="4294967295"/>
          </p:nvPr>
        </p:nvSpPr>
        <p:spPr>
          <a:xfrm>
            <a:off x="5106960" y="2138400"/>
            <a:ext cx="4133520" cy="4382640"/>
          </a:xfrm>
          <a:prstGeom prst="rect">
            <a:avLst/>
          </a:prstGeom>
          <a:noFill/>
          <a:ln>
            <a:noFill/>
          </a:ln>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0"/>
            <a:r>
              <a:rPr lang="es-ES"/>
              <a:t>Noveno nivel del esquemaHaga clic para modificar el estilo de texto del patrón</a:t>
            </a:r>
          </a:p>
          <a:p>
            <a:pPr lvl="0"/>
            <a:r>
              <a:rPr lang="es-ES"/>
              <a:t>Segundo nivel</a:t>
            </a:r>
          </a:p>
          <a:p>
            <a:pPr lvl="0"/>
            <a:r>
              <a:rPr lang="es-ES"/>
              <a:t>Tercer nivel</a:t>
            </a:r>
          </a:p>
          <a:p>
            <a:pPr lvl="0"/>
            <a:r>
              <a:rPr lang="es-ES"/>
              <a:t>Cuarto nivel</a:t>
            </a:r>
          </a:p>
          <a:p>
            <a:pPr lvl="0"/>
            <a:r>
              <a:rPr lang="es-ES"/>
              <a:t>Quinto nivel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rtl="0" hangingPunct="0">
        <a:buNone/>
        <a:tabLst/>
        <a:defRPr lang="es-ES" sz="4400" b="0" i="0" u="none" strike="noStrike" kern="1200">
          <a:ln>
            <a:noFill/>
          </a:ln>
          <a:solidFill>
            <a:srgbClr val="000000"/>
          </a:solidFill>
          <a:latin typeface="Nimbus Sans L" pitchFamily="18"/>
          <a:ea typeface="Lucida Sans Unicode" pitchFamily="2"/>
          <a:cs typeface="Tahoma" pitchFamily="2"/>
        </a:defRPr>
      </a:lvl1pPr>
    </p:titleStyle>
    <p:bodyStyle>
      <a:lvl1pPr lvl="0" rtl="0">
        <a:buSzPct val="45000"/>
        <a:buFont typeface="StarSymbol"/>
        <a:buChar char="●"/>
        <a:tabLst/>
        <a:defRPr lang="es-ES" sz="2800" b="0" i="0" u="none" strike="noStrike">
          <a:solidFill>
            <a:srgbClr val="000000"/>
          </a:solidFill>
          <a:latin typeface="Nimbus Sans L" pitchFamily="18"/>
        </a:defRPr>
      </a:lvl1pPr>
      <a:lvl2pPr lvl="1" rtl="0">
        <a:buSzPct val="45000"/>
        <a:buFont typeface="StarSymbol"/>
        <a:buChar char="●"/>
        <a:tabLst/>
        <a:defRPr lang="es-ES" sz="2800" b="0" i="0" u="none" strike="noStrike">
          <a:solidFill>
            <a:srgbClr val="000000"/>
          </a:solidFill>
          <a:latin typeface="Nimbus Sans L" pitchFamily="18"/>
        </a:defRPr>
      </a:lvl2pPr>
      <a:lvl3pPr lvl="2" rtl="0">
        <a:buSzPct val="75000"/>
        <a:buFont typeface="StarSymbol"/>
        <a:buChar char="–"/>
        <a:tabLst/>
        <a:defRPr lang="es-ES" sz="2800" b="0" i="0" u="none" strike="noStrike">
          <a:solidFill>
            <a:srgbClr val="000000"/>
          </a:solidFill>
          <a:latin typeface="Nimbus Sans L" pitchFamily="18"/>
        </a:defRPr>
      </a:lvl3pPr>
      <a:lvl4pPr lvl="3" rtl="0">
        <a:buSzPct val="45000"/>
        <a:buFont typeface="StarSymbol"/>
        <a:buChar char="●"/>
        <a:tabLst/>
        <a:defRPr lang="es-ES" sz="2800" b="0" i="0" u="none" strike="noStrike">
          <a:solidFill>
            <a:srgbClr val="000000"/>
          </a:solidFill>
          <a:latin typeface="Nimbus Sans L" pitchFamily="18"/>
        </a:defRPr>
      </a:lvl4pPr>
      <a:lvl5pPr lvl="4" rtl="0">
        <a:buSzPct val="75000"/>
        <a:buFont typeface="StarSymbol"/>
        <a:buChar char="–"/>
        <a:tabLst/>
        <a:defRPr lang="es-ES" sz="2800" b="0" i="0" u="none" strike="noStrike">
          <a:solidFill>
            <a:srgbClr val="000000"/>
          </a:solidFill>
          <a:latin typeface="Nimbus Sans L" pitchFamily="18"/>
        </a:defRPr>
      </a:lvl5pPr>
      <a:lvl6pPr lvl="5" rtl="0">
        <a:buSzPct val="45000"/>
        <a:buFont typeface="StarSymbol"/>
        <a:buChar char="●"/>
        <a:tabLst/>
        <a:defRPr lang="es-ES" sz="2800" b="0" i="0" u="none" strike="noStrike">
          <a:solidFill>
            <a:srgbClr val="000000"/>
          </a:solidFill>
          <a:latin typeface="Nimbus Sans L" pitchFamily="18"/>
        </a:defRPr>
      </a:lvl6pPr>
      <a:lvl7pPr lvl="6" rtl="0">
        <a:buSzPct val="45000"/>
        <a:buFont typeface="StarSymbol"/>
        <a:buChar char="●"/>
        <a:tabLst/>
        <a:defRPr lang="es-ES" sz="2800" b="0" i="0" u="none" strike="noStrike">
          <a:solidFill>
            <a:srgbClr val="000000"/>
          </a:solidFill>
          <a:latin typeface="Nimbus Sans L" pitchFamily="18"/>
        </a:defRPr>
      </a:lvl7pPr>
      <a:lvl8pPr lvl="7" rtl="0">
        <a:buSzPct val="45000"/>
        <a:buFont typeface="StarSymbol"/>
        <a:buChar char="●"/>
        <a:tabLst/>
        <a:defRPr lang="es-ES" sz="2800" b="0" i="0" u="none" strike="noStrike">
          <a:solidFill>
            <a:srgbClr val="000000"/>
          </a:solidFill>
          <a:latin typeface="Nimbus Sans L" pitchFamily="18"/>
        </a:defRPr>
      </a:lvl8pPr>
      <a:lvl9pPr marL="432000" marR="0" lvl="0" indent="0" algn="l" rtl="0" hangingPunct="0">
        <a:spcBef>
          <a:spcPts val="0"/>
        </a:spcBef>
        <a:spcAft>
          <a:spcPts val="1417"/>
        </a:spcAft>
        <a:buNone/>
        <a:tabLst/>
        <a:defRPr lang="es-ES" sz="2800" b="0" i="0" u="none" strike="noStrike">
          <a:solidFill>
            <a:srgbClr val="000000"/>
          </a:solidFill>
          <a:latin typeface="Nimbus Sans L" pitchFamily="18"/>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3932280"/>
            <a:ext cx="9071280" cy="97290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i="1">
                <a:latin typeface="Nimbus Sans L" pitchFamily="18"/>
              </a:rPr>
              <a:t>CATÁLOGO DE GRAPEROS</a:t>
            </a:r>
            <a:r>
              <a:rPr lang="es-ES" sz="4400">
                <a:latin typeface="Nimbus Sans L" pitchFamily="18"/>
              </a:rPr>
              <a:t> </a:t>
            </a:r>
            <a:br>
              <a:rPr lang="es-ES" sz="4400">
                <a:latin typeface="Nimbus Sans L" pitchFamily="18"/>
              </a:rPr>
            </a:br>
            <a:r>
              <a:rPr lang="es-ES" sz="4400">
                <a:latin typeface="Nimbus Sans L" pitchFamily="18"/>
              </a:rPr>
              <a:t/>
            </a:r>
            <a:br>
              <a:rPr lang="es-ES" sz="4400">
                <a:latin typeface="Nimbus Sans L" pitchFamily="18"/>
              </a:rPr>
            </a:br>
            <a:endParaRPr lang="es-ES" sz="4400">
              <a:latin typeface="Nimbus Sans L" pitchFamily="18"/>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6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PAPAS</a:t>
            </a:r>
          </a:p>
        </p:txBody>
      </p:sp>
      <p:pic>
        <p:nvPicPr>
          <p:cNvPr id="3" name="9 Marcador de contenido"/>
          <p:cNvPicPr>
            <a:picLocks noGrp="1" noChangeAspect="1"/>
          </p:cNvPicPr>
          <p:nvPr>
            <p:ph type="pic" idx="4294967295"/>
          </p:nvPr>
        </p:nvPicPr>
        <p:blipFill>
          <a:blip r:embed="rId3">
            <a:lum/>
            <a:alphaModFix/>
          </a:blip>
          <a:srcRect/>
          <a:stretch>
            <a:fillRect/>
          </a:stretch>
        </p:blipFill>
        <p:spPr>
          <a:xfrm>
            <a:off x="822240" y="2340000"/>
            <a:ext cx="3137759" cy="3240000"/>
          </a:xfrm>
          <a:ln>
            <a:solidFill>
              <a:srgbClr val="000000"/>
            </a:solidFill>
            <a:prstDash val="solid"/>
          </a:ln>
        </p:spPr>
      </p:pic>
      <p:sp>
        <p:nvSpPr>
          <p:cNvPr id="4" name="8 Marcador de contenido"/>
          <p:cNvSpPr txBox="1">
            <a:spLocks noGrp="1"/>
          </p:cNvSpPr>
          <p:nvPr>
            <p:ph type="body" idx="4294967295"/>
          </p:nvPr>
        </p:nvSpPr>
        <p:spPr>
          <a:xfrm>
            <a:off x="4680000" y="1800000"/>
            <a:ext cx="3420000" cy="4382640"/>
          </a:xfrm>
        </p:spPr>
        <p:txBody>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sz="2800">
                <a:latin typeface="Nimbus Sans L" pitchFamily="18"/>
              </a:rPr>
              <a:t>Ideal para comer entre horas (almuerzo,  merienda o aperitivo) acompañando a cualqueir refresco.</a:t>
            </a:r>
          </a:p>
          <a:p>
            <a:pPr lvl="0" indent="0">
              <a:buNone/>
            </a:pPr>
            <a:r>
              <a:rPr lang="es-ES">
                <a:latin typeface="Nimbus Sans L" pitchFamily="18"/>
              </a:rPr>
              <a:t>PRECIO 2 €</a:t>
            </a:r>
          </a:p>
          <a:p>
            <a:pPr marL="108000" lvl="0" indent="0">
              <a:buNone/>
            </a:pPr>
            <a:endParaRPr lang="es-ES">
              <a:latin typeface="Nimbus Sans L"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CACAHUETES</a:t>
            </a:r>
          </a:p>
        </p:txBody>
      </p:sp>
      <p:sp>
        <p:nvSpPr>
          <p:cNvPr id="3" name="3 Marcador de contenido"/>
          <p:cNvSpPr txBox="1">
            <a:spLocks noGrp="1"/>
          </p:cNvSpPr>
          <p:nvPr>
            <p:ph type="body" idx="4294967295"/>
          </p:nvPr>
        </p:nvSpPr>
        <p:spPr>
          <a:xfrm>
            <a:off x="4860000" y="2097360"/>
            <a:ext cx="3600000" cy="4382640"/>
          </a:xfrm>
        </p:spPr>
        <p:txBody>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a:latin typeface="Nimbus Sans L" pitchFamily="18"/>
              </a:rPr>
              <a:t>Fruto seco para disfrutar antes de comer, es saludable .</a:t>
            </a:r>
          </a:p>
          <a:p>
            <a:pPr lvl="0" indent="0">
              <a:buNone/>
            </a:pPr>
            <a:endParaRPr lang="es-ES">
              <a:latin typeface="Nimbus Sans L" pitchFamily="18"/>
            </a:endParaRPr>
          </a:p>
          <a:p>
            <a:pPr lvl="0" indent="0">
              <a:buNone/>
            </a:pPr>
            <a:endParaRPr lang="es-ES">
              <a:latin typeface="Nimbus Sans L" pitchFamily="18"/>
            </a:endParaRPr>
          </a:p>
          <a:p>
            <a:pPr lvl="0" indent="0">
              <a:buNone/>
            </a:pPr>
            <a:r>
              <a:rPr lang="es-ES">
                <a:latin typeface="Nimbus Sans L" pitchFamily="18"/>
              </a:rPr>
              <a:t>PRECIO 2 €</a:t>
            </a:r>
          </a:p>
          <a:p>
            <a:pPr marL="108000" lvl="0" indent="0">
              <a:buNone/>
            </a:pPr>
            <a:endParaRPr lang="es-ES">
              <a:latin typeface="Nimbus Sans L" pitchFamily="18"/>
            </a:endParaRPr>
          </a:p>
        </p:txBody>
      </p:sp>
      <p:pic>
        <p:nvPicPr>
          <p:cNvPr id="4" name=""/>
          <p:cNvPicPr>
            <a:picLocks noChangeAspect="1"/>
          </p:cNvPicPr>
          <p:nvPr/>
        </p:nvPicPr>
        <p:blipFill>
          <a:blip r:embed="rId3">
            <a:lum/>
            <a:alphaModFix/>
          </a:blip>
          <a:srcRect/>
          <a:stretch>
            <a:fillRect/>
          </a:stretch>
        </p:blipFill>
        <p:spPr>
          <a:xfrm>
            <a:off x="1260000" y="2340000"/>
            <a:ext cx="3060000" cy="270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ALTRAMUCES</a:t>
            </a:r>
          </a:p>
        </p:txBody>
      </p:sp>
      <p:pic>
        <p:nvPicPr>
          <p:cNvPr id="3" name="4 Marcador de contenido"/>
          <p:cNvPicPr>
            <a:picLocks noGrp="1" noChangeAspect="1"/>
          </p:cNvPicPr>
          <p:nvPr>
            <p:ph type="pic" idx="4294967295"/>
          </p:nvPr>
        </p:nvPicPr>
        <p:blipFill>
          <a:blip r:embed="rId3">
            <a:lum/>
            <a:alphaModFix/>
          </a:blip>
          <a:srcRect/>
          <a:stretch>
            <a:fillRect/>
          </a:stretch>
        </p:blipFill>
        <p:spPr>
          <a:xfrm>
            <a:off x="822240" y="2520000"/>
            <a:ext cx="3497759" cy="2517120"/>
          </a:xfrm>
          <a:ln>
            <a:solidFill>
              <a:srgbClr val="000000"/>
            </a:solidFill>
            <a:prstDash val="solid"/>
          </a:ln>
        </p:spPr>
      </p:pic>
      <p:sp>
        <p:nvSpPr>
          <p:cNvPr id="4" name="3 Marcador de contenido"/>
          <p:cNvSpPr txBox="1">
            <a:spLocks noGrp="1"/>
          </p:cNvSpPr>
          <p:nvPr>
            <p:ph type="body" idx="4294967295"/>
          </p:nvPr>
        </p:nvSpPr>
        <p:spPr>
          <a:xfrm>
            <a:off x="4824000" y="2277360"/>
            <a:ext cx="3276000" cy="4382640"/>
          </a:xfrm>
        </p:spPr>
        <p:txBody>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a:latin typeface="Nimbus Sans L" pitchFamily="18"/>
              </a:rPr>
              <a:t>Aperitivo típico de las fiestas valencianas. Tiene rico sabor</a:t>
            </a:r>
          </a:p>
          <a:p>
            <a:pPr lvl="0" indent="0">
              <a:buNone/>
            </a:pPr>
            <a:endParaRPr lang="es-ES">
              <a:latin typeface="Nimbus Sans L" pitchFamily="18"/>
            </a:endParaRPr>
          </a:p>
          <a:p>
            <a:pPr lvl="0" indent="0">
              <a:buNone/>
            </a:pPr>
            <a:endParaRPr lang="es-ES">
              <a:latin typeface="Nimbus Sans L" pitchFamily="18"/>
            </a:endParaRPr>
          </a:p>
          <a:p>
            <a:pPr lvl="0" indent="0">
              <a:buNone/>
            </a:pPr>
            <a:r>
              <a:rPr lang="es-ES">
                <a:latin typeface="Nimbus Sans L" pitchFamily="18"/>
              </a:rPr>
              <a:t>PRECIO 2 €</a:t>
            </a:r>
          </a:p>
          <a:p>
            <a:pPr marL="108000" lvl="0" indent="0">
              <a:buNone/>
            </a:pPr>
            <a:endParaRPr lang="es-ES">
              <a:latin typeface="Nimbus Sans L"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CORTEZAS</a:t>
            </a:r>
          </a:p>
        </p:txBody>
      </p:sp>
      <p:pic>
        <p:nvPicPr>
          <p:cNvPr id="3" name="4 Marcador de contenido"/>
          <p:cNvPicPr>
            <a:picLocks noGrp="1" noChangeAspect="1"/>
          </p:cNvPicPr>
          <p:nvPr>
            <p:ph type="pic" idx="4294967295"/>
          </p:nvPr>
        </p:nvPicPr>
        <p:blipFill>
          <a:blip r:embed="rId3">
            <a:lum/>
            <a:alphaModFix/>
          </a:blip>
          <a:srcRect/>
          <a:stretch>
            <a:fillRect/>
          </a:stretch>
        </p:blipFill>
        <p:spPr>
          <a:xfrm>
            <a:off x="822240" y="2160000"/>
            <a:ext cx="2957759" cy="3177720"/>
          </a:xfrm>
          <a:ln>
            <a:solidFill>
              <a:srgbClr val="000000"/>
            </a:solidFill>
            <a:prstDash val="solid"/>
          </a:ln>
        </p:spPr>
      </p:pic>
      <p:sp>
        <p:nvSpPr>
          <p:cNvPr id="4" name="3 Marcador de contenido"/>
          <p:cNvSpPr txBox="1">
            <a:spLocks noGrp="1"/>
          </p:cNvSpPr>
          <p:nvPr>
            <p:ph type="body" idx="4294967295"/>
          </p:nvPr>
        </p:nvSpPr>
        <p:spPr>
          <a:xfrm>
            <a:off x="4500000" y="2160000"/>
            <a:ext cx="3240000" cy="4382640"/>
          </a:xfrm>
        </p:spPr>
        <p:txBody>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a:latin typeface="Nimbus Sans L" pitchFamily="18"/>
              </a:rPr>
              <a:t>Aperitivo hecho del cerdo, ideal para picotear entre comidas</a:t>
            </a:r>
          </a:p>
          <a:p>
            <a:pPr lvl="0" indent="0">
              <a:buNone/>
            </a:pPr>
            <a:endParaRPr lang="es-ES">
              <a:latin typeface="Nimbus Sans L" pitchFamily="18"/>
            </a:endParaRPr>
          </a:p>
          <a:p>
            <a:pPr lvl="0" indent="0">
              <a:buNone/>
            </a:pPr>
            <a:r>
              <a:rPr lang="es-ES">
                <a:latin typeface="Nimbus Sans L" pitchFamily="18"/>
              </a:rPr>
              <a:t>PRECIO 2,50 €</a:t>
            </a:r>
          </a:p>
          <a:p>
            <a:pPr marL="108000" lvl="0" indent="0">
              <a:buNone/>
            </a:pPr>
            <a:endParaRPr lang="es-ES">
              <a:latin typeface="Nimbus Sans L"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2194200"/>
            <a:ext cx="9071280" cy="62532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Bisutería</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Bisutería Exclusiva con los cuadros de Maria Griñó</a:t>
            </a:r>
          </a:p>
        </p:txBody>
      </p:sp>
      <p:sp>
        <p:nvSpPr>
          <p:cNvPr id="3" name="2 Subtítulo"/>
          <p:cNvSpPr/>
          <p:nvPr/>
        </p:nvSpPr>
        <p:spPr>
          <a:xfrm>
            <a:off x="720000" y="-66240"/>
            <a:ext cx="4607279" cy="852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marL="0" marR="0" lvl="0" indent="0" algn="ctr" rtl="0" hangingPunct="1">
              <a:buNone/>
              <a:tabLst/>
            </a:pPr>
            <a:endParaRPr lang="es-ES" sz="2400">
              <a:latin typeface="Times New Roman" pitchFamily="18"/>
              <a:ea typeface="Lucida Sans Unicode" pitchFamily="2"/>
              <a:cs typeface="Tahoma" pitchFamily="2"/>
            </a:endParaRPr>
          </a:p>
          <a:p>
            <a:pPr marL="0" marR="0" lvl="0" indent="0" algn="ctr" rtl="0" hangingPunct="1">
              <a:buNone/>
              <a:tabLst/>
            </a:pPr>
            <a:endParaRPr lang="es-ES" sz="2400" b="0" i="0" u="none" strike="noStrike">
              <a:solidFill>
                <a:srgbClr val="000000"/>
              </a:solidFill>
              <a:latin typeface="Calibri" pitchFamily="18"/>
              <a:ea typeface="Lucida Sans Unicode" pitchFamily="2"/>
              <a:cs typeface="Tahoma" pitchFamily="2"/>
            </a:endParaRPr>
          </a:p>
        </p:txBody>
      </p:sp>
      <p:pic>
        <p:nvPicPr>
          <p:cNvPr id="4" name=""/>
          <p:cNvPicPr>
            <a:picLocks noGrp="1" noChangeAspect="1"/>
          </p:cNvPicPr>
          <p:nvPr>
            <p:ph type="pic" idx="4294967295"/>
          </p:nvPr>
        </p:nvPicPr>
        <p:blipFill>
          <a:blip r:embed="rId3">
            <a:lum/>
            <a:alphaModFix/>
          </a:blip>
          <a:srcRect/>
          <a:stretch>
            <a:fillRect/>
          </a:stretch>
        </p:blipFill>
        <p:spPr>
          <a:xfrm>
            <a:off x="5151960" y="2603160"/>
            <a:ext cx="4426920" cy="3319920"/>
          </a:xfrm>
        </p:spPr>
      </p:pic>
      <p:sp>
        <p:nvSpPr>
          <p:cNvPr id="5" name="4 Marcador de texto"/>
          <p:cNvSpPr txBox="1">
            <a:spLocks noGrp="1"/>
          </p:cNvSpPr>
          <p:nvPr>
            <p:ph type="body" idx="4294967295"/>
          </p:nvPr>
        </p:nvSpPr>
        <p:spPr>
          <a:xfrm>
            <a:off x="503999" y="1768680"/>
            <a:ext cx="4426920" cy="4989240"/>
          </a:xfrm>
        </p:spPr>
        <p:txBody>
          <a:bodyPr>
            <a:spAutoFit/>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lgn="ctr" hangingPunct="1">
              <a:buNone/>
            </a:pPr>
            <a:r>
              <a:rPr lang="es-ES" sz="2400">
                <a:latin typeface="Calibri" pitchFamily="2"/>
              </a:rPr>
              <a:t>Todos estos productos son únicos en el mercado. Colaboramos con Bubukim, tenemos los derechos de los cuadros de Maria Griñó.</a:t>
            </a:r>
          </a:p>
          <a:p>
            <a:pPr lvl="0">
              <a:buNone/>
            </a:pPr>
            <a:r>
              <a:rPr lang="es-ES" sz="2400">
                <a:latin typeface="Calibri" pitchFamily="2"/>
              </a:rPr>
              <a:t>Nuestra bisuteria es la digitalización de una serie de cuadros, en miniatura, en una gran variad de productos: camafeos, pendientes, broches….</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301320"/>
            <a:ext cx="9071280" cy="1261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BROCHES  precio: 8 euros</a:t>
            </a:r>
          </a:p>
        </p:txBody>
      </p:sp>
      <p:pic>
        <p:nvPicPr>
          <p:cNvPr id="3" name=""/>
          <p:cNvPicPr>
            <a:picLocks noChangeAspect="1"/>
          </p:cNvPicPr>
          <p:nvPr/>
        </p:nvPicPr>
        <p:blipFill>
          <a:blip r:embed="rId3">
            <a:lum/>
            <a:alphaModFix/>
          </a:blip>
          <a:srcRect/>
          <a:stretch>
            <a:fillRect/>
          </a:stretch>
        </p:blipFill>
        <p:spPr>
          <a:xfrm>
            <a:off x="144000" y="3960000"/>
            <a:ext cx="4416120" cy="3311640"/>
          </a:xfrm>
          <a:prstGeom prst="rect">
            <a:avLst/>
          </a:prstGeom>
          <a:noFill/>
          <a:ln>
            <a:solidFill>
              <a:srgbClr val="000000"/>
            </a:solidFill>
            <a:prstDash val="solid"/>
          </a:ln>
        </p:spPr>
      </p:pic>
      <p:pic>
        <p:nvPicPr>
          <p:cNvPr id="4" name=""/>
          <p:cNvPicPr>
            <a:picLocks noChangeAspect="1"/>
          </p:cNvPicPr>
          <p:nvPr/>
        </p:nvPicPr>
        <p:blipFill>
          <a:blip r:embed="rId4">
            <a:lum/>
            <a:alphaModFix/>
          </a:blip>
          <a:srcRect/>
          <a:stretch>
            <a:fillRect/>
          </a:stretch>
        </p:blipFill>
        <p:spPr>
          <a:xfrm>
            <a:off x="4536000" y="1368000"/>
            <a:ext cx="5618880" cy="421380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1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COLLARES precio: 10 euros</a:t>
            </a:r>
          </a:p>
        </p:txBody>
      </p:sp>
      <p:pic>
        <p:nvPicPr>
          <p:cNvPr id="3" name=""/>
          <p:cNvPicPr>
            <a:picLocks noChangeAspect="1"/>
          </p:cNvPicPr>
          <p:nvPr/>
        </p:nvPicPr>
        <p:blipFill>
          <a:blip r:embed="rId3">
            <a:lum/>
            <a:alphaModFix/>
          </a:blip>
          <a:srcRect/>
          <a:stretch>
            <a:fillRect/>
          </a:stretch>
        </p:blipFill>
        <p:spPr>
          <a:xfrm>
            <a:off x="64440" y="2160000"/>
            <a:ext cx="4326840" cy="3244680"/>
          </a:xfrm>
          <a:prstGeom prst="rect">
            <a:avLst/>
          </a:prstGeom>
          <a:noFill/>
          <a:ln>
            <a:solidFill>
              <a:srgbClr val="000000"/>
            </a:solidFill>
            <a:prstDash val="solid"/>
          </a:ln>
        </p:spPr>
      </p:pic>
      <p:pic>
        <p:nvPicPr>
          <p:cNvPr id="4" name=""/>
          <p:cNvPicPr>
            <a:picLocks noChangeAspect="1"/>
          </p:cNvPicPr>
          <p:nvPr/>
        </p:nvPicPr>
        <p:blipFill>
          <a:blip r:embed="rId4">
            <a:lum/>
            <a:alphaModFix/>
          </a:blip>
          <a:srcRect/>
          <a:stretch>
            <a:fillRect/>
          </a:stretch>
        </p:blipFill>
        <p:spPr>
          <a:xfrm>
            <a:off x="4391640" y="3311999"/>
            <a:ext cx="5472000" cy="410364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1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endParaRPr lang="es-ES"/>
          </a:p>
        </p:txBody>
      </p:sp>
      <p:pic>
        <p:nvPicPr>
          <p:cNvPr id="3" name=""/>
          <p:cNvPicPr>
            <a:picLocks noChangeAspect="1"/>
          </p:cNvPicPr>
          <p:nvPr/>
        </p:nvPicPr>
        <p:blipFill>
          <a:blip r:embed="rId3">
            <a:lum/>
            <a:alphaModFix/>
          </a:blip>
          <a:srcRect/>
          <a:stretch>
            <a:fillRect/>
          </a:stretch>
        </p:blipFill>
        <p:spPr>
          <a:xfrm>
            <a:off x="12600" y="288000"/>
            <a:ext cx="10139040" cy="698364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40000" y="2880000"/>
            <a:ext cx="8640000" cy="1171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s-ES" sz="4400"/>
              <a:t>FIESTAS CASTELLÓN</a:t>
            </a:r>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2889000"/>
            <a:ext cx="9071280" cy="7642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ALIMENTACIÓN </a:t>
            </a:r>
            <a:br>
              <a:rPr lang="es-ES" sz="4400">
                <a:latin typeface="Nimbus Sans L" pitchFamily="18"/>
              </a:rPr>
            </a:br>
            <a:endParaRPr lang="es-ES" sz="4400">
              <a:latin typeface="Nimbus Sans L" pitchFamily="18"/>
            </a:endParaRPr>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CASTELLONERA</a:t>
            </a:r>
          </a:p>
        </p:txBody>
      </p:sp>
      <p:sp>
        <p:nvSpPr>
          <p:cNvPr id="3" name="3 Marcador de contenido"/>
          <p:cNvSpPr txBox="1">
            <a:spLocks noGrp="1"/>
          </p:cNvSpPr>
          <p:nvPr>
            <p:ph type="body" idx="4294967295"/>
          </p:nvPr>
        </p:nvSpPr>
        <p:spPr>
          <a:xfrm>
            <a:off x="4680000" y="2138400"/>
            <a:ext cx="3420000" cy="4382640"/>
          </a:xfrm>
        </p:spPr>
        <p:txBody>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108000" lvl="0" indent="0">
              <a:buNone/>
            </a:pPr>
            <a:r>
              <a:rPr lang="es-ES" dirty="0">
                <a:latin typeface="Nimbus Sans L" pitchFamily="18"/>
              </a:rPr>
              <a:t>Broche </a:t>
            </a:r>
            <a:r>
              <a:rPr lang="es-ES" dirty="0" smtClean="0">
                <a:latin typeface="Nimbus Sans L" pitchFamily="18"/>
              </a:rPr>
              <a:t>hecho </a:t>
            </a:r>
            <a:r>
              <a:rPr lang="es-ES" dirty="0">
                <a:latin typeface="Nimbus Sans L" pitchFamily="18"/>
              </a:rPr>
              <a:t>a mano de una muñeca con el traje regional de </a:t>
            </a:r>
            <a:r>
              <a:rPr lang="es-ES" dirty="0" err="1" smtClean="0">
                <a:latin typeface="Nimbus Sans L" pitchFamily="18"/>
              </a:rPr>
              <a:t>Castellon</a:t>
            </a:r>
            <a:endParaRPr lang="es-ES" dirty="0">
              <a:latin typeface="Nimbus Sans L" pitchFamily="18"/>
            </a:endParaRPr>
          </a:p>
          <a:p>
            <a:pPr marL="108000" lvl="0" indent="0">
              <a:buNone/>
            </a:pPr>
            <a:endParaRPr lang="es-ES" dirty="0">
              <a:latin typeface="Nimbus Sans L" pitchFamily="18"/>
            </a:endParaRPr>
          </a:p>
          <a:p>
            <a:pPr marL="108000" lvl="0" indent="0">
              <a:buNone/>
            </a:pPr>
            <a:endParaRPr lang="es-ES" dirty="0">
              <a:latin typeface="Nimbus Sans L" pitchFamily="18"/>
            </a:endParaRPr>
          </a:p>
          <a:p>
            <a:pPr lvl="0" indent="0">
              <a:buNone/>
            </a:pPr>
            <a:r>
              <a:rPr lang="es-ES" dirty="0">
                <a:latin typeface="Nimbus Sans L" pitchFamily="18"/>
              </a:rPr>
              <a:t>PRECIO 7€</a:t>
            </a:r>
          </a:p>
          <a:p>
            <a:pPr marL="108000" lvl="0" indent="0">
              <a:buNone/>
            </a:pPr>
            <a:endParaRPr lang="es-ES" dirty="0">
              <a:latin typeface="Nimbus Sans L" pitchFamily="18"/>
            </a:endParaRPr>
          </a:p>
        </p:txBody>
      </p:sp>
      <p:pic>
        <p:nvPicPr>
          <p:cNvPr id="4" name="6 Marcador de contenido"/>
          <p:cNvPicPr>
            <a:picLocks noGrp="1" noChangeAspect="1"/>
          </p:cNvPicPr>
          <p:nvPr>
            <p:ph type="pic" idx="4294967295"/>
          </p:nvPr>
        </p:nvPicPr>
        <p:blipFill>
          <a:blip r:embed="rId3">
            <a:lum/>
            <a:alphaModFix/>
          </a:blip>
          <a:srcRect/>
          <a:stretch>
            <a:fillRect/>
          </a:stretch>
        </p:blipFill>
        <p:spPr>
          <a:xfrm>
            <a:off x="822240" y="2160000"/>
            <a:ext cx="2777760" cy="3420000"/>
          </a:xfrm>
          <a:ln>
            <a:solidFill>
              <a:srgbClr val="000000"/>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301320"/>
            <a:ext cx="907200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	</a:t>
            </a:r>
            <a:r>
              <a:rPr lang="es-ES" sz="3600"/>
              <a:t>BLUSÓN Y PAÑUELO MAGDALENA</a:t>
            </a:r>
          </a:p>
        </p:txBody>
      </p:sp>
      <p:sp>
        <p:nvSpPr>
          <p:cNvPr id="3" name="2 Marcador de texto"/>
          <p:cNvSpPr txBox="1">
            <a:spLocks noGrp="1"/>
          </p:cNvSpPr>
          <p:nvPr>
            <p:ph type="body" idx="4294967295"/>
          </p:nvPr>
        </p:nvSpPr>
        <p:spPr>
          <a:xfrm>
            <a:off x="5152320" y="1768680"/>
            <a:ext cx="4426920" cy="4898880"/>
          </a:xfrm>
        </p:spPr>
        <p:txBody>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a:buNone/>
            </a:pPr>
            <a:r>
              <a:rPr lang="es-ES" sz="2600">
                <a:latin typeface="" pitchFamily="2"/>
              </a:rPr>
              <a:t>En nuestras fiestas fundacionales, es muy típico vestir este blusón negro, con un pañuelo anudado al cuello (verde o a cuadros)</a:t>
            </a:r>
          </a:p>
          <a:p>
            <a:pPr lvl="0"/>
            <a:r>
              <a:rPr lang="es-ES">
                <a:latin typeface="" pitchFamily="2"/>
              </a:rPr>
              <a:t>PRECIO BLUSÓN: 22 EUROS</a:t>
            </a:r>
          </a:p>
          <a:p>
            <a:pPr lvl="0"/>
            <a:r>
              <a:rPr lang="es-ES">
                <a:latin typeface="" pitchFamily="2"/>
              </a:rPr>
              <a:t>PRECIO PAÑUELO: 15 EUROS</a:t>
            </a:r>
          </a:p>
        </p:txBody>
      </p:sp>
      <p:pic>
        <p:nvPicPr>
          <p:cNvPr id="4" name=""/>
          <p:cNvPicPr>
            <a:picLocks noChangeAspect="1"/>
          </p:cNvPicPr>
          <p:nvPr/>
        </p:nvPicPr>
        <p:blipFill>
          <a:blip r:embed="rId3">
            <a:lum/>
            <a:alphaModFix/>
          </a:blip>
          <a:srcRect/>
          <a:stretch>
            <a:fillRect/>
          </a:stretch>
        </p:blipFill>
        <p:spPr>
          <a:xfrm>
            <a:off x="1080000" y="2097360"/>
            <a:ext cx="2520000" cy="2042639"/>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2340000" y="4500000"/>
            <a:ext cx="1620000" cy="1620000"/>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2541600"/>
            <a:ext cx="9071280" cy="69480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
            </a:r>
            <a:br>
              <a:rPr lang="es-ES" sz="4400">
                <a:latin typeface="Nimbus Sans L" pitchFamily="18"/>
              </a:rPr>
            </a:br>
            <a:r>
              <a:rPr lang="es-ES" sz="4400">
                <a:latin typeface="Nimbus Sans L" pitchFamily="18"/>
              </a:rPr>
              <a:t>CD CASTELLÓN</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1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BANDERIN</a:t>
            </a:r>
          </a:p>
        </p:txBody>
      </p:sp>
      <p:pic>
        <p:nvPicPr>
          <p:cNvPr id="3" name=""/>
          <p:cNvPicPr>
            <a:picLocks noChangeAspect="1"/>
          </p:cNvPicPr>
          <p:nvPr/>
        </p:nvPicPr>
        <p:blipFill>
          <a:blip r:embed="rId3">
            <a:lum/>
            <a:alphaModFix/>
          </a:blip>
          <a:srcRect/>
          <a:stretch>
            <a:fillRect/>
          </a:stretch>
        </p:blipFill>
        <p:spPr>
          <a:xfrm>
            <a:off x="1400759" y="2137320"/>
            <a:ext cx="2950919" cy="4384080"/>
          </a:xfrm>
          <a:prstGeom prst="rect">
            <a:avLst/>
          </a:prstGeom>
          <a:noFill/>
          <a:ln>
            <a:solidFill>
              <a:srgbClr val="000000"/>
            </a:solidFill>
            <a:prstDash val="solid"/>
          </a:ln>
        </p:spPr>
      </p:pic>
      <p:sp>
        <p:nvSpPr>
          <p:cNvPr id="4" name="3 Marcador de texto"/>
          <p:cNvSpPr txBox="1">
            <a:spLocks noGrp="1"/>
          </p:cNvSpPr>
          <p:nvPr>
            <p:ph type="body" idx="4294967295"/>
          </p:nvPr>
        </p:nvSpPr>
        <p:spPr>
          <a:xfrm>
            <a:off x="4860000" y="3137400"/>
            <a:ext cx="4538160" cy="15426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12 euros</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1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CAMISETA PRIMERA EQUIPACIÓN</a:t>
            </a:r>
          </a:p>
        </p:txBody>
      </p:sp>
      <p:pic>
        <p:nvPicPr>
          <p:cNvPr id="3" name=""/>
          <p:cNvPicPr>
            <a:picLocks noChangeAspect="1"/>
          </p:cNvPicPr>
          <p:nvPr/>
        </p:nvPicPr>
        <p:blipFill>
          <a:blip r:embed="rId3">
            <a:lum/>
            <a:alphaModFix/>
          </a:blip>
          <a:srcRect/>
          <a:stretch>
            <a:fillRect/>
          </a:stretch>
        </p:blipFill>
        <p:spPr>
          <a:xfrm>
            <a:off x="1414440" y="2137320"/>
            <a:ext cx="2923559" cy="4384080"/>
          </a:xfrm>
          <a:prstGeom prst="rect">
            <a:avLst/>
          </a:prstGeom>
          <a:noFill/>
          <a:ln>
            <a:solidFill>
              <a:srgbClr val="000000"/>
            </a:solidFill>
            <a:prstDash val="solid"/>
          </a:ln>
        </p:spPr>
      </p:pic>
      <p:sp>
        <p:nvSpPr>
          <p:cNvPr id="4" name="3 Marcador de texto"/>
          <p:cNvSpPr txBox="1">
            <a:spLocks noGrp="1"/>
          </p:cNvSpPr>
          <p:nvPr>
            <p:ph type="body" idx="4294967295"/>
          </p:nvPr>
        </p:nvSpPr>
        <p:spPr>
          <a:xfrm>
            <a:off x="5037480" y="3065039"/>
            <a:ext cx="4178160" cy="11106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50 euros</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301320"/>
            <a:ext cx="9071280" cy="1261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CAMISETA SEGUNDA EQUIPACIÓN</a:t>
            </a:r>
          </a:p>
        </p:txBody>
      </p:sp>
      <p:pic>
        <p:nvPicPr>
          <p:cNvPr id="3" name=""/>
          <p:cNvPicPr>
            <a:picLocks noChangeAspect="1"/>
          </p:cNvPicPr>
          <p:nvPr/>
        </p:nvPicPr>
        <p:blipFill>
          <a:blip r:embed="rId3">
            <a:lum/>
            <a:alphaModFix/>
          </a:blip>
          <a:srcRect/>
          <a:stretch>
            <a:fillRect/>
          </a:stretch>
        </p:blipFill>
        <p:spPr>
          <a:xfrm>
            <a:off x="1254960" y="1769040"/>
            <a:ext cx="2923199" cy="4383360"/>
          </a:xfrm>
          <a:prstGeom prst="rect">
            <a:avLst/>
          </a:prstGeom>
          <a:noFill/>
          <a:ln>
            <a:solidFill>
              <a:srgbClr val="000000"/>
            </a:solidFill>
            <a:prstDash val="solid"/>
          </a:ln>
        </p:spPr>
      </p:pic>
      <p:sp>
        <p:nvSpPr>
          <p:cNvPr id="4" name="3 Marcador de texto"/>
          <p:cNvSpPr txBox="1">
            <a:spLocks noGrp="1"/>
          </p:cNvSpPr>
          <p:nvPr>
            <p:ph type="body" idx="4294967295"/>
          </p:nvPr>
        </p:nvSpPr>
        <p:spPr>
          <a:xfrm>
            <a:off x="4933440" y="3384000"/>
            <a:ext cx="4426200" cy="8946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50 euros</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18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TAZA</a:t>
            </a:r>
          </a:p>
        </p:txBody>
      </p:sp>
      <p:pic>
        <p:nvPicPr>
          <p:cNvPr id="3" name=""/>
          <p:cNvPicPr>
            <a:picLocks noChangeAspect="1"/>
          </p:cNvPicPr>
          <p:nvPr/>
        </p:nvPicPr>
        <p:blipFill>
          <a:blip r:embed="rId3">
            <a:lum/>
            <a:alphaModFix/>
          </a:blip>
          <a:srcRect/>
          <a:stretch>
            <a:fillRect/>
          </a:stretch>
        </p:blipFill>
        <p:spPr>
          <a:xfrm>
            <a:off x="1414800" y="2137320"/>
            <a:ext cx="2922479" cy="4384080"/>
          </a:xfrm>
          <a:prstGeom prst="rect">
            <a:avLst/>
          </a:prstGeom>
          <a:noFill/>
          <a:ln>
            <a:solidFill>
              <a:srgbClr val="000000"/>
            </a:solidFill>
            <a:prstDash val="solid"/>
          </a:ln>
        </p:spPr>
      </p:pic>
      <p:sp>
        <p:nvSpPr>
          <p:cNvPr id="4" name="3 Marcador de texto"/>
          <p:cNvSpPr txBox="1">
            <a:spLocks noGrp="1"/>
          </p:cNvSpPr>
          <p:nvPr>
            <p:ph type="body" idx="4294967295"/>
          </p:nvPr>
        </p:nvSpPr>
        <p:spPr>
          <a:xfrm>
            <a:off x="4821480" y="3456000"/>
            <a:ext cx="4394160" cy="8946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12 euros</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72040" y="1692000"/>
            <a:ext cx="8607600" cy="34056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800">
                <a:latin typeface="Arial" pitchFamily="34"/>
              </a:rPr>
              <a:t>Gastos de transporte no incluidos</a:t>
            </a:r>
            <a:br>
              <a:rPr lang="es-ES" sz="4800">
                <a:latin typeface="Arial" pitchFamily="34"/>
              </a:rPr>
            </a:br>
            <a:r>
              <a:rPr lang="es-ES" sz="4800">
                <a:latin typeface="Arial" pitchFamily="34"/>
              </a:rPr>
              <a:t/>
            </a:r>
            <a:br>
              <a:rPr lang="es-ES" sz="4800">
                <a:latin typeface="Arial" pitchFamily="34"/>
              </a:rPr>
            </a:br>
            <a:r>
              <a:rPr lang="es-ES" sz="4800">
                <a:latin typeface="Arial" pitchFamily="34"/>
              </a:rPr>
              <a:t/>
            </a:r>
            <a:br>
              <a:rPr lang="es-ES" sz="4800">
                <a:latin typeface="Arial" pitchFamily="34"/>
              </a:rPr>
            </a:br>
            <a:r>
              <a:rPr lang="es-ES" sz="4800">
                <a:latin typeface="Arial" pitchFamily="34"/>
              </a:rPr>
              <a:t>iva incluido</a:t>
            </a: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68360" y="950039"/>
            <a:ext cx="9071280" cy="13896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Millenarium Aceite de Olive – Virgen Extra </a:t>
            </a:r>
            <a:br>
              <a:rPr lang="es-ES" sz="4400">
                <a:latin typeface="Nimbus Sans L" pitchFamily="18"/>
              </a:rPr>
            </a:br>
            <a:endParaRPr lang="es-ES" sz="4400">
              <a:latin typeface="Nimbus Sans L" pitchFamily="18"/>
            </a:endParaRPr>
          </a:p>
        </p:txBody>
      </p:sp>
      <p:pic>
        <p:nvPicPr>
          <p:cNvPr id="3" name=""/>
          <p:cNvPicPr>
            <a:picLocks noChangeAspect="1"/>
          </p:cNvPicPr>
          <p:nvPr/>
        </p:nvPicPr>
        <p:blipFill>
          <a:blip r:embed="rId3">
            <a:lum/>
            <a:alphaModFix/>
          </a:blip>
          <a:srcRect/>
          <a:stretch>
            <a:fillRect/>
          </a:stretch>
        </p:blipFill>
        <p:spPr>
          <a:xfrm>
            <a:off x="1844999" y="2137680"/>
            <a:ext cx="2062080" cy="4762440"/>
          </a:xfrm>
          <a:prstGeom prst="rect">
            <a:avLst/>
          </a:prstGeom>
          <a:noFill/>
          <a:ln>
            <a:solidFill>
              <a:srgbClr val="000000"/>
            </a:solidFill>
            <a:prstDash val="solid"/>
          </a:ln>
        </p:spPr>
      </p:pic>
      <p:sp>
        <p:nvSpPr>
          <p:cNvPr id="4" name="3 Marcador de texto"/>
          <p:cNvSpPr txBox="1">
            <a:spLocks noGrp="1"/>
          </p:cNvSpPr>
          <p:nvPr>
            <p:ph type="body" idx="4294967295"/>
          </p:nvPr>
        </p:nvSpPr>
        <p:spPr>
          <a:xfrm>
            <a:off x="4712400" y="2076840"/>
            <a:ext cx="4107240" cy="4762799"/>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sz="2600">
                <a:latin typeface="Nimbus Sans L" pitchFamily="18"/>
              </a:rPr>
              <a:t>Millenarium,es un aceite virgen extra,cuenta con la mayor densidad de olivos milenarios del mundo. Es un aceite de buena calidad que se ha convertido en una tradicion de castellón.</a:t>
            </a:r>
          </a:p>
          <a:p>
            <a:pPr marL="503999" lvl="0" indent="-431640">
              <a:buNone/>
            </a:pPr>
            <a:r>
              <a:rPr lang="es-ES" sz="2600">
                <a:latin typeface="Nimbus Sans L" pitchFamily="18"/>
              </a:rPr>
              <a:t>PRECIO: 7 Euros</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216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MIEL</a:t>
            </a:r>
          </a:p>
        </p:txBody>
      </p:sp>
      <p:sp>
        <p:nvSpPr>
          <p:cNvPr id="3" name="2 Marcador de texto"/>
          <p:cNvSpPr txBox="1">
            <a:spLocks noGrp="1"/>
          </p:cNvSpPr>
          <p:nvPr>
            <p:ph type="body" idx="4294967295"/>
          </p:nvPr>
        </p:nvSpPr>
        <p:spPr>
          <a:xfrm>
            <a:off x="4352400" y="2160000"/>
            <a:ext cx="4827240" cy="4762799"/>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sz="2600">
                <a:latin typeface="Nimbus Sans L" pitchFamily="18"/>
              </a:rPr>
              <a:t>Está compuesta de una selección de variada de flores, no contiene ingredientes añadidos. El jarabe recogido de los colmenares se deja reposar para que de esta manera sea mas fácil la recogida.</a:t>
            </a:r>
          </a:p>
          <a:p>
            <a:pPr marL="503999" lvl="0" indent="-431640">
              <a:buNone/>
            </a:pPr>
            <a:r>
              <a:rPr lang="es-ES" sz="2600">
                <a:latin typeface="Nimbus Sans L" pitchFamily="18"/>
              </a:rPr>
              <a:t>PRECIO: 7Euros</a:t>
            </a:r>
          </a:p>
        </p:txBody>
      </p:sp>
      <p:pic>
        <p:nvPicPr>
          <p:cNvPr id="4" name=""/>
          <p:cNvPicPr>
            <a:picLocks noChangeAspect="1"/>
          </p:cNvPicPr>
          <p:nvPr/>
        </p:nvPicPr>
        <p:blipFill>
          <a:blip r:embed="rId3">
            <a:lum/>
            <a:alphaModFix/>
          </a:blip>
          <a:srcRect/>
          <a:stretch>
            <a:fillRect/>
          </a:stretch>
        </p:blipFill>
        <p:spPr>
          <a:xfrm>
            <a:off x="1320840" y="2520000"/>
            <a:ext cx="2519640" cy="2879640"/>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216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TRUFA</a:t>
            </a:r>
          </a:p>
        </p:txBody>
      </p:sp>
      <p:sp>
        <p:nvSpPr>
          <p:cNvPr id="3" name="2 Marcador de texto"/>
          <p:cNvSpPr txBox="1">
            <a:spLocks noGrp="1"/>
          </p:cNvSpPr>
          <p:nvPr>
            <p:ph type="body" idx="4294967295"/>
          </p:nvPr>
        </p:nvSpPr>
        <p:spPr>
          <a:xfrm>
            <a:off x="5135760" y="2137680"/>
            <a:ext cx="4107240" cy="4762799"/>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sz="2600" dirty="0">
                <a:latin typeface="Nimbus Sans L" pitchFamily="18"/>
              </a:rPr>
              <a:t>Para poder utilizarlo en la cocina en un amplia </a:t>
            </a:r>
            <a:r>
              <a:rPr lang="es-ES" sz="2600" dirty="0" err="1">
                <a:latin typeface="Nimbus Sans L" pitchFamily="18"/>
              </a:rPr>
              <a:t>vaariedad</a:t>
            </a:r>
            <a:r>
              <a:rPr lang="es-ES" sz="2600" dirty="0">
                <a:latin typeface="Nimbus Sans L" pitchFamily="18"/>
              </a:rPr>
              <a:t> de recetas, acompañando a cualquier </a:t>
            </a:r>
            <a:r>
              <a:rPr lang="es-ES" sz="2600" dirty="0" smtClean="0">
                <a:latin typeface="Nimbus Sans L" pitchFamily="18"/>
              </a:rPr>
              <a:t>tipo </a:t>
            </a:r>
            <a:r>
              <a:rPr lang="es-ES" sz="2600" dirty="0">
                <a:latin typeface="Nimbus Sans L" pitchFamily="18"/>
              </a:rPr>
              <a:t>de carne, huevos o un simple pan con aceite.</a:t>
            </a:r>
          </a:p>
          <a:p>
            <a:pPr marL="503999" lvl="0" indent="-431640">
              <a:buNone/>
            </a:pPr>
            <a:endParaRPr lang="es-ES" sz="2600" dirty="0">
              <a:latin typeface="Nimbus Sans L" pitchFamily="18"/>
            </a:endParaRPr>
          </a:p>
          <a:p>
            <a:pPr marL="503999" lvl="0" indent="-431640">
              <a:buNone/>
            </a:pPr>
            <a:r>
              <a:rPr lang="es-ES" sz="2600" dirty="0">
                <a:latin typeface="Nimbus Sans L" pitchFamily="18"/>
              </a:rPr>
              <a:t>PRECIO:18 Euros</a:t>
            </a:r>
          </a:p>
        </p:txBody>
      </p:sp>
      <p:pic>
        <p:nvPicPr>
          <p:cNvPr id="4" name=""/>
          <p:cNvPicPr>
            <a:picLocks noChangeAspect="1"/>
          </p:cNvPicPr>
          <p:nvPr/>
        </p:nvPicPr>
        <p:blipFill>
          <a:blip r:embed="rId3">
            <a:lum/>
            <a:alphaModFix/>
          </a:blip>
          <a:srcRect/>
          <a:stretch>
            <a:fillRect/>
          </a:stretch>
        </p:blipFill>
        <p:spPr>
          <a:xfrm>
            <a:off x="1440000" y="2340000"/>
            <a:ext cx="3059640" cy="233964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216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PERDIZ</a:t>
            </a:r>
          </a:p>
        </p:txBody>
      </p:sp>
      <p:sp>
        <p:nvSpPr>
          <p:cNvPr id="3" name="2 Marcador de texto"/>
          <p:cNvSpPr txBox="1">
            <a:spLocks noGrp="1"/>
          </p:cNvSpPr>
          <p:nvPr>
            <p:ph type="body" idx="4294967295"/>
          </p:nvPr>
        </p:nvSpPr>
        <p:spPr>
          <a:xfrm>
            <a:off x="5135760" y="2137680"/>
            <a:ext cx="4107240" cy="4762799"/>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a:latin typeface="Nimbus Sans L" pitchFamily="18"/>
              </a:rPr>
              <a:t> </a:t>
            </a:r>
            <a:r>
              <a:rPr lang="es-ES" sz="2600">
                <a:latin typeface="Nimbus Sans L" pitchFamily="18"/>
              </a:rPr>
              <a:t>La perdiz ha sido un ave de caza muy solicitada en las mejores mesas. El escabeche de este producto hace que su sabor sea exquisito.</a:t>
            </a:r>
          </a:p>
          <a:p>
            <a:pPr marL="503999" lvl="0" indent="-431640">
              <a:buNone/>
            </a:pPr>
            <a:endParaRPr lang="es-ES" sz="2600">
              <a:latin typeface="Nimbus Sans L" pitchFamily="18"/>
            </a:endParaRPr>
          </a:p>
          <a:p>
            <a:pPr marL="503999" lvl="0" indent="-431640">
              <a:buNone/>
            </a:pPr>
            <a:r>
              <a:rPr lang="es-ES" sz="2600">
                <a:latin typeface="Nimbus Sans L" pitchFamily="18"/>
              </a:rPr>
              <a:t>PRECIO:12 Euros</a:t>
            </a:r>
          </a:p>
        </p:txBody>
      </p:sp>
      <p:pic>
        <p:nvPicPr>
          <p:cNvPr id="4" name=""/>
          <p:cNvPicPr>
            <a:picLocks noChangeAspect="1"/>
          </p:cNvPicPr>
          <p:nvPr/>
        </p:nvPicPr>
        <p:blipFill>
          <a:blip r:embed="rId3">
            <a:lum/>
            <a:alphaModFix/>
          </a:blip>
          <a:srcRect/>
          <a:stretch>
            <a:fillRect/>
          </a:stretch>
        </p:blipFill>
        <p:spPr>
          <a:xfrm>
            <a:off x="1800000" y="1980000"/>
            <a:ext cx="1799640" cy="323964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35760"/>
            <a:ext cx="8607600" cy="138960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34"/>
              </a:rPr>
              <a:t>ROSQUILLETAS </a:t>
            </a:r>
            <a:br>
              <a:rPr lang="es-ES" sz="4400">
                <a:latin typeface="Nimbus Sans L" pitchFamily="34"/>
              </a:rPr>
            </a:br>
            <a:endParaRPr lang="es-ES" sz="4400">
              <a:latin typeface="Nimbus Sans L" pitchFamily="34"/>
            </a:endParaRPr>
          </a:p>
        </p:txBody>
      </p:sp>
      <p:sp>
        <p:nvSpPr>
          <p:cNvPr id="3" name="2 Marcador de texto"/>
          <p:cNvSpPr txBox="1">
            <a:spLocks noGrp="1"/>
          </p:cNvSpPr>
          <p:nvPr>
            <p:ph type="body" idx="4294967295"/>
          </p:nvPr>
        </p:nvSpPr>
        <p:spPr>
          <a:xfrm>
            <a:off x="822600" y="2137680"/>
            <a:ext cx="4937039" cy="4762799"/>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buNone/>
            </a:pPr>
            <a:r>
              <a:rPr lang="es-ES" sz="2600" dirty="0" smtClean="0">
                <a:latin typeface="Nimbus Sans L" pitchFamily="18"/>
              </a:rPr>
              <a:t>Las </a:t>
            </a:r>
            <a:r>
              <a:rPr lang="es-ES" sz="2600" dirty="0">
                <a:latin typeface="Nimbus Sans L" pitchFamily="18"/>
              </a:rPr>
              <a:t>rosquilletas son un producto típico de la panadería artesanal de la Comunidad Valenciana, lo que nos diferencia son los ingredientes naturales</a:t>
            </a:r>
            <a:r>
              <a:rPr lang="es-ES" sz="2600" dirty="0" smtClean="0">
                <a:latin typeface="Nimbus Sans L" pitchFamily="18"/>
              </a:rPr>
              <a:t>. Existen diferentes variedades: con o sin sal, pimentón, </a:t>
            </a:r>
          </a:p>
          <a:p>
            <a:pPr marL="0" lvl="0" indent="0">
              <a:buNone/>
            </a:pPr>
            <a:r>
              <a:rPr lang="es-ES" sz="2600" dirty="0" err="1" smtClean="0">
                <a:latin typeface="Nimbus Sans L" pitchFamily="18"/>
              </a:rPr>
              <a:t>Chocolante</a:t>
            </a:r>
            <a:r>
              <a:rPr lang="es-ES" sz="2600" dirty="0" smtClean="0">
                <a:latin typeface="Nimbus Sans L" pitchFamily="18"/>
              </a:rPr>
              <a:t>….</a:t>
            </a:r>
            <a:endParaRPr lang="es-ES" sz="2600" dirty="0">
              <a:latin typeface="Nimbus Sans L" pitchFamily="18"/>
            </a:endParaRPr>
          </a:p>
          <a:p>
            <a:pPr marL="0" lvl="0" indent="0">
              <a:buNone/>
            </a:pPr>
            <a:r>
              <a:rPr lang="es-ES" sz="2600" dirty="0">
                <a:latin typeface="Nimbus Sans L" pitchFamily="18"/>
              </a:rPr>
              <a:t>PRECIO: 2€/UNIDAD.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392" y="290829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216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LICOR DE NARANJA</a:t>
            </a:r>
          </a:p>
        </p:txBody>
      </p:sp>
      <p:sp>
        <p:nvSpPr>
          <p:cNvPr id="3" name="2 Marcador de texto"/>
          <p:cNvSpPr txBox="1">
            <a:spLocks noGrp="1"/>
          </p:cNvSpPr>
          <p:nvPr>
            <p:ph type="body" idx="4294967295"/>
          </p:nvPr>
        </p:nvSpPr>
        <p:spPr>
          <a:xfrm>
            <a:off x="503999" y="1769040"/>
            <a:ext cx="4426200" cy="498924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buNone/>
            </a:pPr>
            <a:r>
              <a:rPr lang="es-ES">
                <a:latin typeface="Nimbus Sans L" pitchFamily="18"/>
              </a:rPr>
              <a:t>Este licor expresa y recoge toda la esencia y aroma de las mejores mandarinas cultivadas en la plana.</a:t>
            </a:r>
          </a:p>
          <a:p>
            <a:pPr marL="0" lvl="0" indent="0">
              <a:buNone/>
            </a:pPr>
            <a:r>
              <a:rPr lang="es-ES">
                <a:latin typeface="Nimbus Sans L" pitchFamily="18"/>
              </a:rPr>
              <a:t>PRECIO 10 €</a:t>
            </a:r>
          </a:p>
        </p:txBody>
      </p:sp>
      <p:pic>
        <p:nvPicPr>
          <p:cNvPr id="4" name=""/>
          <p:cNvPicPr>
            <a:picLocks noChangeAspect="1"/>
          </p:cNvPicPr>
          <p:nvPr/>
        </p:nvPicPr>
        <p:blipFill>
          <a:blip r:embed="rId3">
            <a:lum/>
            <a:alphaModFix/>
          </a:blip>
          <a:srcRect/>
          <a:stretch>
            <a:fillRect/>
          </a:stretch>
        </p:blipFill>
        <p:spPr>
          <a:xfrm>
            <a:off x="6480000" y="1800000"/>
            <a:ext cx="1127519" cy="498888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40879" y="699480"/>
            <a:ext cx="8607600" cy="1262160"/>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18"/>
              </a:rPr>
              <a:t>LICOR DE LIMÓN</a:t>
            </a:r>
          </a:p>
        </p:txBody>
      </p:sp>
      <p:sp>
        <p:nvSpPr>
          <p:cNvPr id="3" name="2 Marcador de texto"/>
          <p:cNvSpPr txBox="1">
            <a:spLocks noGrp="1"/>
          </p:cNvSpPr>
          <p:nvPr>
            <p:ph type="body" idx="4294967295"/>
          </p:nvPr>
        </p:nvSpPr>
        <p:spPr>
          <a:xfrm>
            <a:off x="822600" y="2137680"/>
            <a:ext cx="4107240" cy="4762799"/>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buNone/>
            </a:pPr>
            <a:r>
              <a:rPr lang="es-ES">
                <a:latin typeface="Nimbus Sans L" pitchFamily="18"/>
              </a:rPr>
              <a:t>Este licor expresa y recoge todos los gustos de los mejores limones de nuestra província.</a:t>
            </a:r>
          </a:p>
          <a:p>
            <a:pPr marL="0" lvl="0" indent="0">
              <a:buNone/>
            </a:pPr>
            <a:r>
              <a:rPr lang="es-ES">
                <a:latin typeface="Nimbus Sans L" pitchFamily="18"/>
              </a:rPr>
              <a:t>PRECIO: 10€</a:t>
            </a:r>
          </a:p>
        </p:txBody>
      </p:sp>
      <p:pic>
        <p:nvPicPr>
          <p:cNvPr id="4" name=""/>
          <p:cNvPicPr>
            <a:picLocks noChangeAspect="1"/>
          </p:cNvPicPr>
          <p:nvPr/>
        </p:nvPicPr>
        <p:blipFill>
          <a:blip r:embed="rId3">
            <a:lum/>
            <a:alphaModFix/>
          </a:blip>
          <a:srcRect/>
          <a:stretch>
            <a:fillRect/>
          </a:stretch>
        </p:blipFill>
        <p:spPr>
          <a:xfrm>
            <a:off x="6432120" y="1670760"/>
            <a:ext cx="1127519" cy="498888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determinad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Words>
  <Application>Microsoft Office PowerPoint</Application>
  <PresentationFormat>Presentación en pantalla (4:3)</PresentationFormat>
  <Paragraphs>69</Paragraphs>
  <Slides>27</Slides>
  <Notes>27</Notes>
  <HiddenSlides>0</HiddenSlides>
  <MMClips>0</MMClips>
  <ScaleCrop>false</ScaleCrop>
  <HeadingPairs>
    <vt:vector size="4" baseType="variant">
      <vt:variant>
        <vt:lpstr>Tema</vt:lpstr>
      </vt:variant>
      <vt:variant>
        <vt:i4>2</vt:i4>
      </vt:variant>
      <vt:variant>
        <vt:lpstr>Títulos de diapositiva</vt:lpstr>
      </vt:variant>
      <vt:variant>
        <vt:i4>27</vt:i4>
      </vt:variant>
    </vt:vector>
  </HeadingPairs>
  <TitlesOfParts>
    <vt:vector size="29" baseType="lpstr">
      <vt:lpstr>Predeterminado</vt:lpstr>
      <vt:lpstr>Predeterminado 1</vt:lpstr>
      <vt:lpstr>           CATÁLOGO DE GRAPEROS   </vt:lpstr>
      <vt:lpstr>         ALIMENTACIÓN  </vt:lpstr>
      <vt:lpstr>Millenarium Aceite de Olive – Virgen Extra  </vt:lpstr>
      <vt:lpstr>MIEL</vt:lpstr>
      <vt:lpstr>TRUFA</vt:lpstr>
      <vt:lpstr>PERDIZ</vt:lpstr>
      <vt:lpstr>ROSQUILLETAS  </vt:lpstr>
      <vt:lpstr>LICOR DE NARANJA</vt:lpstr>
      <vt:lpstr>LICOR DE LIMÓN</vt:lpstr>
      <vt:lpstr>PAPAS</vt:lpstr>
      <vt:lpstr>CACAHUETES</vt:lpstr>
      <vt:lpstr>ALTRAMUCES</vt:lpstr>
      <vt:lpstr>CORTEZAS</vt:lpstr>
      <vt:lpstr>        Bisutería</vt:lpstr>
      <vt:lpstr>Bisutería Exclusiva con los cuadros de Maria Griñó</vt:lpstr>
      <vt:lpstr>BROCHES  precio: 8 euros</vt:lpstr>
      <vt:lpstr>COLLARES precio: 10 euros</vt:lpstr>
      <vt:lpstr>Presentación de PowerPoint</vt:lpstr>
      <vt:lpstr>FIESTAS CASTELLÓN</vt:lpstr>
      <vt:lpstr>CASTELLONERA</vt:lpstr>
      <vt:lpstr> BLUSÓN Y PAÑUELO MAGDALENA</vt:lpstr>
      <vt:lpstr>         CD CASTELLÓN</vt:lpstr>
      <vt:lpstr>BANDERIN</vt:lpstr>
      <vt:lpstr>CAMISETA PRIMERA EQUIPACIÓN</vt:lpstr>
      <vt:lpstr>CAMISETA SEGUNDA EQUIPACIÓN</vt:lpstr>
      <vt:lpstr>TAZA</vt:lpstr>
      <vt:lpstr>Gastos de transporte no incluidos   iva incluido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CATÁLOGO DE GRAPEROS   </dc:title>
  <dc:creator>Teresa</dc:creator>
  <cp:lastModifiedBy>Teresa</cp:lastModifiedBy>
  <cp:revision>1</cp:revision>
  <dcterms:modified xsi:type="dcterms:W3CDTF">2016-03-16T10:52:34Z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ción 1">
    <vt:lpwstr/>
  </property>
  <property fmtid="{D5CDD505-2E9C-101B-9397-08002B2CF9AE}" pid="3" name="Información 2">
    <vt:lpwstr/>
  </property>
  <property fmtid="{D5CDD505-2E9C-101B-9397-08002B2CF9AE}" pid="4" name="Información 3">
    <vt:lpwstr/>
  </property>
  <property fmtid="{D5CDD505-2E9C-101B-9397-08002B2CF9AE}" pid="5" name="Información 4">
    <vt:lpwstr/>
  </property>
</Properties>
</file>