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xplosión 1"/>
          <p:cNvSpPr/>
          <p:nvPr/>
        </p:nvSpPr>
        <p:spPr>
          <a:xfrm rot="281614">
            <a:off x="2414297" y="1879408"/>
            <a:ext cx="4514811" cy="3314649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ayo"/>
          <p:cNvSpPr/>
          <p:nvPr/>
        </p:nvSpPr>
        <p:spPr>
          <a:xfrm rot="11326399">
            <a:off x="5611081" y="4629326"/>
            <a:ext cx="1396470" cy="955989"/>
          </a:xfrm>
          <a:prstGeom prst="lightningBol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ayo"/>
          <p:cNvSpPr/>
          <p:nvPr/>
        </p:nvSpPr>
        <p:spPr>
          <a:xfrm rot="6503098">
            <a:off x="6427265" y="2613366"/>
            <a:ext cx="1396470" cy="955989"/>
          </a:xfrm>
          <a:prstGeom prst="lightningBol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ayo"/>
          <p:cNvSpPr/>
          <p:nvPr/>
        </p:nvSpPr>
        <p:spPr>
          <a:xfrm rot="16574244">
            <a:off x="2049263" y="4427234"/>
            <a:ext cx="1396470" cy="955989"/>
          </a:xfrm>
          <a:prstGeom prst="lightningBol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ayo"/>
          <p:cNvSpPr/>
          <p:nvPr/>
        </p:nvSpPr>
        <p:spPr>
          <a:xfrm rot="21192761">
            <a:off x="1498235" y="2692561"/>
            <a:ext cx="1396470" cy="955989"/>
          </a:xfrm>
          <a:prstGeom prst="lightningBol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ayo"/>
          <p:cNvSpPr/>
          <p:nvPr/>
        </p:nvSpPr>
        <p:spPr>
          <a:xfrm rot="2516371">
            <a:off x="3796196" y="1313177"/>
            <a:ext cx="1396470" cy="955989"/>
          </a:xfrm>
          <a:prstGeom prst="lightningBol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Nube"/>
          <p:cNvSpPr/>
          <p:nvPr/>
        </p:nvSpPr>
        <p:spPr>
          <a:xfrm>
            <a:off x="3131840" y="116632"/>
            <a:ext cx="2880320" cy="1847981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3929474" y="2687918"/>
            <a:ext cx="215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Consejo</a:t>
            </a:r>
            <a:r>
              <a:rPr lang="es-ES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s-ES" u="sng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Rector</a:t>
            </a:r>
            <a:endParaRPr lang="es-ES" u="sng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419872" y="2986070"/>
            <a:ext cx="3030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Presidenta: Sandra Mercader</a:t>
            </a:r>
          </a:p>
          <a:p>
            <a:r>
              <a:rPr lang="es-E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Vicepresidenta: Andrea Nicolás</a:t>
            </a:r>
          </a:p>
          <a:p>
            <a:r>
              <a:rPr lang="es-E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Tesorero: Miguel Duque</a:t>
            </a:r>
          </a:p>
          <a:p>
            <a:r>
              <a:rPr lang="es-E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Secretario: Pablo Urmeneta</a:t>
            </a:r>
            <a:endParaRPr lang="es-ES" sz="1500" dirty="0">
              <a:solidFill>
                <a:schemeClr val="bg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7" name="26 Nube"/>
          <p:cNvSpPr/>
          <p:nvPr/>
        </p:nvSpPr>
        <p:spPr>
          <a:xfrm>
            <a:off x="179512" y="1322575"/>
            <a:ext cx="2766791" cy="195703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584419" y="285105"/>
            <a:ext cx="23348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Dep.Contabilidad</a:t>
            </a:r>
            <a:r>
              <a:rPr lang="es-ES" sz="1400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:</a:t>
            </a:r>
          </a:p>
          <a:p>
            <a:r>
              <a:rPr lang="es-ES" sz="1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Daniel Sánchez</a:t>
            </a:r>
          </a:p>
          <a:p>
            <a:r>
              <a:rPr lang="es-E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Lucía Linares</a:t>
            </a:r>
          </a:p>
          <a:p>
            <a:r>
              <a:rPr lang="es-E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Pedro Conesa</a:t>
            </a:r>
          </a:p>
          <a:p>
            <a:r>
              <a:rPr lang="es-E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Álvaro Marín</a:t>
            </a:r>
            <a:r>
              <a:rPr lang="es-E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 </a:t>
            </a:r>
          </a:p>
          <a:p>
            <a:r>
              <a:rPr lang="es-ES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Jessica Alarcón</a:t>
            </a:r>
            <a:endParaRPr lang="es-ES" sz="1600" dirty="0">
              <a:solidFill>
                <a:schemeClr val="bg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90769" y="1556792"/>
            <a:ext cx="18724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Dep.Marketing:</a:t>
            </a:r>
          </a:p>
          <a:p>
            <a:r>
              <a:rPr lang="es-ES" sz="1600" i="1" dirty="0">
                <a:solidFill>
                  <a:schemeClr val="bg1"/>
                </a:solidFill>
                <a:latin typeface="Berlin Sans FB Demi" panose="020E0802020502020306" pitchFamily="34" charset="0"/>
              </a:rPr>
              <a:t>Violeta Jiménez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Sandra </a:t>
            </a:r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Mercader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Andrea Nicolás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Miguel Duque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José </a:t>
            </a:r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Vivo</a:t>
            </a:r>
          </a:p>
          <a:p>
            <a:endParaRPr lang="es-ES" sz="1600" b="1" u="sng" dirty="0">
              <a:solidFill>
                <a:schemeClr val="accent6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5" name="24 Nube"/>
          <p:cNvSpPr/>
          <p:nvPr/>
        </p:nvSpPr>
        <p:spPr>
          <a:xfrm>
            <a:off x="205228" y="4728139"/>
            <a:ext cx="2880320" cy="1847981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Nube"/>
          <p:cNvSpPr/>
          <p:nvPr/>
        </p:nvSpPr>
        <p:spPr>
          <a:xfrm>
            <a:off x="6012160" y="1322574"/>
            <a:ext cx="3024336" cy="1847981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Nube"/>
          <p:cNvSpPr/>
          <p:nvPr/>
        </p:nvSpPr>
        <p:spPr>
          <a:xfrm>
            <a:off x="5890208" y="4581128"/>
            <a:ext cx="2880320" cy="206084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548019" y="4858740"/>
            <a:ext cx="283044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Dep.Compra</a:t>
            </a:r>
            <a:r>
              <a:rPr lang="es-ES" sz="1600" u="sng" dirty="0">
                <a:solidFill>
                  <a:schemeClr val="accent6"/>
                </a:solidFill>
                <a:latin typeface="Berlin Sans FB Demi" panose="020E0802020502020306" pitchFamily="34" charset="0"/>
              </a:rPr>
              <a:t> </a:t>
            </a:r>
            <a:r>
              <a:rPr lang="es-ES" sz="1600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y venta</a:t>
            </a:r>
          </a:p>
          <a:p>
            <a:r>
              <a:rPr lang="es-ES" sz="1600" i="1" dirty="0">
                <a:solidFill>
                  <a:schemeClr val="bg1"/>
                </a:solidFill>
                <a:latin typeface="Berlin Sans FB Demi" panose="020E0802020502020306" pitchFamily="34" charset="0"/>
              </a:rPr>
              <a:t>Andrea He</a:t>
            </a:r>
            <a:r>
              <a:rPr lang="es-ES" sz="1700" i="1" dirty="0">
                <a:solidFill>
                  <a:schemeClr val="bg1"/>
                </a:solidFill>
                <a:latin typeface="Berlin Sans FB Demi" panose="020E0802020502020306" pitchFamily="34" charset="0"/>
              </a:rPr>
              <a:t>r</a:t>
            </a:r>
            <a:r>
              <a:rPr lang="es-ES" sz="1600" i="1" dirty="0">
                <a:solidFill>
                  <a:schemeClr val="bg1"/>
                </a:solidFill>
                <a:latin typeface="Berlin Sans FB Demi" panose="020E0802020502020306" pitchFamily="34" charset="0"/>
              </a:rPr>
              <a:t>nández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Candela </a:t>
            </a:r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Giusta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Alberto Férez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Tania Serrano</a:t>
            </a:r>
          </a:p>
          <a:p>
            <a:r>
              <a:rPr lang="es-ES" sz="16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David </a:t>
            </a:r>
            <a:r>
              <a:rPr lang="es-ES" sz="16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Muñoz</a:t>
            </a:r>
            <a:endParaRPr lang="es-ES" sz="1600" b="1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408712" y="1456812"/>
            <a:ext cx="262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Dep.Producción:</a:t>
            </a:r>
          </a:p>
          <a:p>
            <a:r>
              <a:rPr lang="es-ES" sz="1600" i="1" dirty="0">
                <a:solidFill>
                  <a:schemeClr val="bg1"/>
                </a:solidFill>
                <a:latin typeface="Berlin Sans FB Demi" panose="020E0802020502020306" pitchFamily="34" charset="0"/>
              </a:rPr>
              <a:t>Francisco Alcaraz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Abraham </a:t>
            </a:r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Costa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Elena </a:t>
            </a:r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Sáez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Juan Antonio Martínez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Gloria </a:t>
            </a:r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Sancho</a:t>
            </a:r>
            <a:endParaRPr lang="es-ES" sz="16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228184" y="4869160"/>
            <a:ext cx="3563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Dep.Recursos humanos:</a:t>
            </a:r>
          </a:p>
          <a:p>
            <a:r>
              <a:rPr lang="es-ES" sz="1600" i="1" dirty="0">
                <a:solidFill>
                  <a:schemeClr val="bg1"/>
                </a:solidFill>
                <a:latin typeface="Berlin Sans FB Demi" panose="020E0802020502020306" pitchFamily="34" charset="0"/>
              </a:rPr>
              <a:t>Pablo Urmeneta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Miriam </a:t>
            </a:r>
            <a:r>
              <a:rPr lang="es-ES" sz="1600" dirty="0">
                <a:solidFill>
                  <a:schemeClr val="bg1"/>
                </a:solidFill>
                <a:latin typeface="Berlin Sans FB Demi" panose="020E0802020502020306" pitchFamily="34" charset="0"/>
              </a:rPr>
              <a:t>Guirao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Luz </a:t>
            </a:r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María Martínez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Alfonso </a:t>
            </a:r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Martínez</a:t>
            </a:r>
          </a:p>
          <a:p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José Francisco </a:t>
            </a:r>
            <a:r>
              <a:rPr lang="es-ES" sz="1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Martínez</a:t>
            </a:r>
            <a:endParaRPr lang="es-ES" sz="1600" dirty="0" smtClean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026" name="Picture 2" descr="C:\Users\ALUMNO\Desktop\Equality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70" y="5123993"/>
            <a:ext cx="34480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098730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79</TotalTime>
  <Words>83</Words>
  <Application>Microsoft Office PowerPoint</Application>
  <PresentationFormat>Presentación en pantalla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Paja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11</cp:revision>
  <dcterms:created xsi:type="dcterms:W3CDTF">2015-11-17T08:34:10Z</dcterms:created>
  <dcterms:modified xsi:type="dcterms:W3CDTF">2015-12-01T08:31:07Z</dcterms:modified>
</cp:coreProperties>
</file>