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ooba.bt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770968"/>
            <a:ext cx="6815669" cy="1515533"/>
          </a:xfrm>
        </p:spPr>
        <p:txBody>
          <a:bodyPr/>
          <a:lstStyle/>
          <a:p>
            <a:r>
              <a:rPr lang="ca-ES" dirty="0" smtClean="0">
                <a:latin typeface="Century" panose="02040604050505020304" pitchFamily="18" charset="0"/>
              </a:rPr>
              <a:t>CATÁLOGO 2015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03" y="2611594"/>
            <a:ext cx="6574458" cy="23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Century" panose="02040604050505020304" pitchFamily="18" charset="0"/>
              </a:rPr>
              <a:t>PRESENTACIÓN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t">
              <a:buNone/>
            </a:pPr>
            <a:r>
              <a:rPr lang="es-ES" dirty="0"/>
              <a:t>Hola, </a:t>
            </a:r>
          </a:p>
          <a:p>
            <a:pPr marL="0" indent="0" algn="just" fontAlgn="t">
              <a:buNone/>
            </a:pPr>
            <a:r>
              <a:rPr lang="es-ES" dirty="0"/>
              <a:t>somos la cooperativa COOBA, y os presentamos nuestro catálogo de productos 2015 con nuestros mejores productos y </a:t>
            </a:r>
            <a:r>
              <a:rPr lang="es-ES" dirty="0" smtClean="0"/>
              <a:t>precios.</a:t>
            </a:r>
            <a:endParaRPr lang="es-ES" dirty="0"/>
          </a:p>
          <a:p>
            <a:pPr marL="0" indent="0" fontAlgn="t">
              <a:buNone/>
            </a:pPr>
            <a:r>
              <a:rPr lang="pt-BR" dirty="0"/>
              <a:t>Mas </a:t>
            </a:r>
            <a:r>
              <a:rPr lang="pt-BR" dirty="0" err="1"/>
              <a:t>información</a:t>
            </a:r>
            <a:r>
              <a:rPr lang="pt-BR" dirty="0"/>
              <a:t>:</a:t>
            </a:r>
          </a:p>
          <a:p>
            <a:pPr marL="0" indent="0" fontAlgn="t">
              <a:buNone/>
            </a:pPr>
            <a:r>
              <a:rPr lang="pt-BR" dirty="0">
                <a:hlinkClick r:id="rId2"/>
              </a:rPr>
              <a:t>cooba.bta@gmail.com</a:t>
            </a:r>
            <a:endParaRPr lang="pt-BR" dirty="0"/>
          </a:p>
          <a:p>
            <a:pPr marL="0" indent="0" fontAlgn="t">
              <a:buNone/>
            </a:pPr>
            <a:r>
              <a:rPr lang="pt-BR" dirty="0"/>
              <a:t>977 430 016 (8:00h – 14:30h)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098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Century" panose="02040604050505020304" pitchFamily="18" charset="0"/>
              </a:rPr>
              <a:t>ACEITE MAS BETURIÀ</a:t>
            </a:r>
            <a:endParaRPr lang="ca-ES" dirty="0">
              <a:latin typeface="Century" panose="020406040505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060987"/>
            <a:ext cx="9601196" cy="1705102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endParaRPr lang="es-ES" dirty="0"/>
          </a:p>
          <a:p>
            <a:pPr algn="just" fontAlgn="t"/>
            <a:r>
              <a:rPr lang="es-ES" dirty="0"/>
              <a:t>En nuestra tierra es muy importante el aceite junto con las aceitunas. </a:t>
            </a:r>
            <a:r>
              <a:rPr lang="es-ES" b="1" i="1" dirty="0"/>
              <a:t>Mas </a:t>
            </a:r>
            <a:r>
              <a:rPr lang="es-ES" b="1" i="1" dirty="0" err="1"/>
              <a:t>Beturià</a:t>
            </a:r>
            <a:r>
              <a:rPr lang="es-ES" dirty="0"/>
              <a:t> produce un aceite elaborado con aceitunas </a:t>
            </a:r>
            <a:r>
              <a:rPr lang="es-ES" dirty="0" smtClean="0"/>
              <a:t>100% arbequinas </a:t>
            </a:r>
            <a:r>
              <a:rPr lang="es-ES" dirty="0"/>
              <a:t>y se puede utilizar en crudo para elaborar todo tipo de platos. </a:t>
            </a:r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546288" y="3842519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Garrafa 2L </a:t>
            </a:r>
          </a:p>
          <a:p>
            <a:pPr algn="ctr"/>
            <a:r>
              <a:rPr lang="ca-ES" dirty="0" smtClean="0">
                <a:sym typeface="Wingdings" panose="05000000000000000000" pitchFamily="2" charset="2"/>
              </a:rPr>
              <a:t>12€/u</a:t>
            </a: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58" y="4448013"/>
            <a:ext cx="1744946" cy="17449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16299" y="3842519"/>
            <a:ext cx="161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Botella 500ml</a:t>
            </a:r>
          </a:p>
          <a:p>
            <a:pPr algn="ctr"/>
            <a:r>
              <a:rPr lang="ca-ES" dirty="0" smtClean="0"/>
              <a:t>6’75€/u</a:t>
            </a:r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99" y="4558761"/>
            <a:ext cx="1523449" cy="15234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0" y="947833"/>
            <a:ext cx="1372463" cy="13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5810" y="982132"/>
            <a:ext cx="9160788" cy="1303867"/>
          </a:xfrm>
        </p:spPr>
        <p:txBody>
          <a:bodyPr/>
          <a:lstStyle/>
          <a:p>
            <a:r>
              <a:rPr lang="ca-ES" dirty="0" smtClean="0">
                <a:latin typeface="Century" panose="02040604050505020304" pitchFamily="18" charset="0"/>
              </a:rPr>
              <a:t>DULCES DE LA BARRACA</a:t>
            </a:r>
            <a:endParaRPr lang="ca-ES" dirty="0">
              <a:latin typeface="Century" panose="020406040505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634424"/>
            <a:ext cx="9601196" cy="3318936"/>
          </a:xfrm>
        </p:spPr>
        <p:txBody>
          <a:bodyPr/>
          <a:lstStyle/>
          <a:p>
            <a:pPr algn="just"/>
            <a:r>
              <a:rPr lang="es-ES" dirty="0"/>
              <a:t>En nuestro pueblo son muy típicos los dulces caseros como los "</a:t>
            </a:r>
            <a:r>
              <a:rPr lang="es-ES" dirty="0" err="1"/>
              <a:t>prims</a:t>
            </a:r>
            <a:r>
              <a:rPr lang="es-ES" dirty="0"/>
              <a:t>", "coques", rosquillas, mantecados, etc.  </a:t>
            </a:r>
            <a:r>
              <a:rPr lang="es-ES" dirty="0" smtClean="0"/>
              <a:t>Están </a:t>
            </a:r>
            <a:r>
              <a:rPr lang="es-ES" dirty="0"/>
              <a:t>hechos de productos naturales y elaboradas artesanalmente. 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534329" y="3796524"/>
            <a:ext cx="390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B</a:t>
            </a:r>
            <a:r>
              <a:rPr lang="ca-ES" dirty="0" smtClean="0"/>
              <a:t>olsa </a:t>
            </a:r>
            <a:r>
              <a:rPr lang="ca-ES" dirty="0"/>
              <a:t>de "prims" </a:t>
            </a:r>
            <a:r>
              <a:rPr lang="ca-ES" dirty="0" smtClean="0"/>
              <a:t>(aprox. 10-12 </a:t>
            </a:r>
            <a:r>
              <a:rPr lang="ca-ES" dirty="0" err="1" smtClean="0"/>
              <a:t>unidades</a:t>
            </a:r>
            <a:r>
              <a:rPr lang="ca-ES" dirty="0" smtClean="0"/>
              <a:t>). 4'00€/</a:t>
            </a:r>
            <a:r>
              <a:rPr lang="ca-ES" dirty="0" err="1" smtClean="0"/>
              <a:t>bolsa</a:t>
            </a:r>
            <a:endParaRPr lang="ca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269064" y="3796524"/>
            <a:ext cx="379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</a:t>
            </a:r>
            <a:r>
              <a:rPr lang="es-ES" dirty="0" smtClean="0"/>
              <a:t>olsa </a:t>
            </a:r>
            <a:r>
              <a:rPr lang="es-ES" dirty="0"/>
              <a:t>de variado ("</a:t>
            </a:r>
            <a:r>
              <a:rPr lang="es-ES" dirty="0" err="1"/>
              <a:t>prims</a:t>
            </a:r>
            <a:r>
              <a:rPr lang="es-ES" dirty="0"/>
              <a:t>" y "coques"). </a:t>
            </a:r>
            <a:r>
              <a:rPr lang="es-ES" dirty="0" smtClean="0"/>
              <a:t>4'00</a:t>
            </a:r>
            <a:r>
              <a:rPr lang="es-ES" dirty="0"/>
              <a:t>€</a:t>
            </a:r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1160362"/>
            <a:ext cx="1891341" cy="11256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08" y="4442855"/>
            <a:ext cx="2112815" cy="15597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48" y="4399065"/>
            <a:ext cx="2243130" cy="16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Century" panose="02040604050505020304" pitchFamily="18" charset="0"/>
              </a:rPr>
              <a:t>     ACEITUNAS Y PATÉ QUERVA</a:t>
            </a:r>
            <a:endParaRPr lang="ca-ES" dirty="0">
              <a:latin typeface="Century" panose="020406040505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014491"/>
            <a:ext cx="9601196" cy="3318936"/>
          </a:xfrm>
        </p:spPr>
        <p:txBody>
          <a:bodyPr/>
          <a:lstStyle/>
          <a:p>
            <a:pPr marL="0" indent="0" fontAlgn="t">
              <a:buNone/>
            </a:pPr>
            <a:endParaRPr lang="es-ES" dirty="0"/>
          </a:p>
          <a:p>
            <a:pPr fontAlgn="t"/>
            <a:r>
              <a:rPr lang="es-ES" dirty="0"/>
              <a:t>En los últimos años las aceitunas en  nuestro pueblo se han hecho más populares, es por eso que hay muchas variedades de aceitunas y productos derivados como el paté entre </a:t>
            </a:r>
            <a:r>
              <a:rPr lang="es-ES" dirty="0" smtClean="0"/>
              <a:t>otros.</a:t>
            </a:r>
            <a:endParaRPr lang="es-ES" dirty="0"/>
          </a:p>
          <a:p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23443" y="3998563"/>
            <a:ext cx="336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/>
              <a:t>Aceitunas</a:t>
            </a:r>
            <a:r>
              <a:rPr lang="ca-ES" dirty="0"/>
              <a:t> </a:t>
            </a:r>
            <a:r>
              <a:rPr lang="ca-ES" dirty="0" err="1" smtClean="0"/>
              <a:t>kimbos</a:t>
            </a:r>
            <a:r>
              <a:rPr lang="ca-ES" dirty="0" smtClean="0"/>
              <a:t>. </a:t>
            </a:r>
            <a:r>
              <a:rPr lang="ca-ES" dirty="0" err="1"/>
              <a:t>E</a:t>
            </a:r>
            <a:r>
              <a:rPr lang="ca-ES" dirty="0" err="1" smtClean="0"/>
              <a:t>nvase</a:t>
            </a:r>
            <a:r>
              <a:rPr lang="ca-ES" dirty="0" smtClean="0"/>
              <a:t> de 600g . </a:t>
            </a:r>
          </a:p>
          <a:p>
            <a:pPr algn="ctr"/>
            <a:r>
              <a:rPr lang="ca-ES" dirty="0" smtClean="0"/>
              <a:t>3'5€/</a:t>
            </a:r>
            <a:r>
              <a:rPr lang="ca-ES" dirty="0" err="1" smtClean="0"/>
              <a:t>unidad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460929" y="3998562"/>
            <a:ext cx="32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/>
              <a:t>Aceitunas</a:t>
            </a:r>
            <a:r>
              <a:rPr lang="ca-ES" dirty="0"/>
              <a:t> </a:t>
            </a:r>
            <a:r>
              <a:rPr lang="ca-ES" dirty="0" smtClean="0"/>
              <a:t>milla. </a:t>
            </a:r>
            <a:r>
              <a:rPr lang="ca-ES" dirty="0" err="1"/>
              <a:t>E</a:t>
            </a:r>
            <a:r>
              <a:rPr lang="ca-ES" dirty="0" err="1" smtClean="0"/>
              <a:t>nvase</a:t>
            </a:r>
            <a:r>
              <a:rPr lang="ca-ES" dirty="0" smtClean="0"/>
              <a:t> de 600g.</a:t>
            </a:r>
          </a:p>
          <a:p>
            <a:pPr algn="ctr"/>
            <a:r>
              <a:rPr lang="ca-ES" dirty="0" smtClean="0"/>
              <a:t>3‘5€/</a:t>
            </a:r>
            <a:r>
              <a:rPr lang="ca-ES" dirty="0" err="1" smtClean="0"/>
              <a:t>unidad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905424" y="3998562"/>
            <a:ext cx="337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Paté Arbequina. </a:t>
            </a:r>
            <a:r>
              <a:rPr lang="ca-ES" dirty="0" err="1" smtClean="0"/>
              <a:t>Envase</a:t>
            </a:r>
            <a:r>
              <a:rPr lang="ca-ES" dirty="0" smtClean="0"/>
              <a:t> de 100g.</a:t>
            </a:r>
          </a:p>
          <a:p>
            <a:pPr algn="ctr"/>
            <a:r>
              <a:rPr lang="ca-ES" dirty="0" smtClean="0"/>
              <a:t> </a:t>
            </a:r>
            <a:r>
              <a:rPr lang="ca-ES" dirty="0"/>
              <a:t>2</a:t>
            </a:r>
            <a:r>
              <a:rPr lang="ca-ES" dirty="0" smtClean="0"/>
              <a:t>'5€/</a:t>
            </a:r>
            <a:r>
              <a:rPr lang="ca-ES" dirty="0" err="1" smtClean="0"/>
              <a:t>unidad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5" y="774669"/>
            <a:ext cx="1631352" cy="15113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22" y="4644893"/>
            <a:ext cx="1019174" cy="14599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81" y="4644893"/>
            <a:ext cx="644942" cy="15672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83" y="4740726"/>
            <a:ext cx="1533352" cy="12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3679555" cy="1410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800" dirty="0" err="1" smtClean="0"/>
              <a:t>Aceitunas</a:t>
            </a:r>
            <a:r>
              <a:rPr lang="ca-ES" sz="1800" dirty="0" smtClean="0"/>
              <a:t> </a:t>
            </a:r>
            <a:r>
              <a:rPr lang="ca-ES" sz="1800" dirty="0" err="1" smtClean="0"/>
              <a:t>jarra</a:t>
            </a:r>
            <a:r>
              <a:rPr lang="ca-ES" sz="1800" dirty="0" smtClean="0"/>
              <a:t> </a:t>
            </a:r>
            <a:r>
              <a:rPr lang="ca-ES" sz="1800" dirty="0" err="1" smtClean="0"/>
              <a:t>Cocktail</a:t>
            </a:r>
            <a:r>
              <a:rPr lang="ca-ES" sz="1800" dirty="0" smtClean="0"/>
              <a:t>. </a:t>
            </a:r>
            <a:r>
              <a:rPr lang="ca-ES" sz="1800" dirty="0" err="1" smtClean="0"/>
              <a:t>Envase</a:t>
            </a:r>
            <a:r>
              <a:rPr lang="ca-ES" sz="1800" dirty="0" smtClean="0"/>
              <a:t> 1200g.</a:t>
            </a:r>
          </a:p>
          <a:p>
            <a:pPr marL="0" indent="0" algn="ctr">
              <a:buNone/>
            </a:pPr>
            <a:r>
              <a:rPr lang="ca-ES" sz="1800" dirty="0" smtClean="0"/>
              <a:t>7’05€/</a:t>
            </a:r>
            <a:r>
              <a:rPr lang="ca-ES" sz="1800" dirty="0" err="1" smtClean="0"/>
              <a:t>unidad</a:t>
            </a:r>
            <a:r>
              <a:rPr lang="ca-ES" sz="1800" dirty="0" smtClean="0"/>
              <a:t>.</a:t>
            </a:r>
          </a:p>
          <a:p>
            <a:pPr marL="0" indent="0" algn="ctr">
              <a:buNone/>
            </a:pPr>
            <a:r>
              <a:rPr lang="ca-ES" sz="1800" dirty="0" smtClean="0"/>
              <a:t> </a:t>
            </a:r>
            <a:endParaRPr lang="ca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36" y="3673979"/>
            <a:ext cx="1283483" cy="16784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95401" y="1228967"/>
            <a:ext cx="9615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>
                <a:latin typeface="Century" panose="02040604050505020304" pitchFamily="18" charset="0"/>
              </a:rPr>
              <a:t>   ACEITUNAS Y PATÉ QUERVA</a:t>
            </a:r>
            <a:endParaRPr lang="ca-ES" sz="4400" dirty="0">
              <a:latin typeface="Century" panose="020406040505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9" y="827147"/>
            <a:ext cx="1430338" cy="132510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79769" y="2556932"/>
            <a:ext cx="303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Paté </a:t>
            </a:r>
            <a:r>
              <a:rPr lang="ca-ES" dirty="0" err="1" smtClean="0"/>
              <a:t>negro</a:t>
            </a:r>
            <a:r>
              <a:rPr lang="ca-ES" dirty="0" smtClean="0"/>
              <a:t>. </a:t>
            </a:r>
            <a:r>
              <a:rPr lang="ca-ES" dirty="0" err="1" smtClean="0"/>
              <a:t>Envase</a:t>
            </a:r>
            <a:r>
              <a:rPr lang="ca-ES" dirty="0" smtClean="0"/>
              <a:t> 100g.</a:t>
            </a:r>
          </a:p>
          <a:p>
            <a:pPr algn="ctr"/>
            <a:r>
              <a:rPr lang="ca-ES" dirty="0" smtClean="0"/>
              <a:t>2’5€/</a:t>
            </a:r>
            <a:r>
              <a:rPr lang="ca-ES" dirty="0" err="1" smtClean="0"/>
              <a:t>unidad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89" y="3262249"/>
            <a:ext cx="2019827" cy="24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VINAGRE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2219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ca-ES" dirty="0" smtClean="0"/>
              <a:t>Para alegrar tus </a:t>
            </a:r>
            <a:r>
              <a:rPr lang="ca-ES" dirty="0" err="1" smtClean="0"/>
              <a:t>ensaladas</a:t>
            </a:r>
            <a:r>
              <a:rPr lang="ca-ES" dirty="0" smtClean="0"/>
              <a:t>. Vinagre de </a:t>
            </a:r>
            <a:r>
              <a:rPr lang="ca-ES" dirty="0" err="1" smtClean="0"/>
              <a:t>vino</a:t>
            </a:r>
            <a:r>
              <a:rPr lang="ca-ES" dirty="0" smtClean="0"/>
              <a:t> de alta </a:t>
            </a:r>
            <a:r>
              <a:rPr lang="ca-ES" dirty="0" err="1" smtClean="0"/>
              <a:t>calidad</a:t>
            </a:r>
            <a:r>
              <a:rPr lang="ca-ES" dirty="0" smtClean="0"/>
              <a:t>. </a:t>
            </a:r>
            <a:r>
              <a:rPr lang="ca-ES" dirty="0" err="1" smtClean="0"/>
              <a:t>Elaborado</a:t>
            </a:r>
            <a:r>
              <a:rPr lang="ca-ES" dirty="0" smtClean="0"/>
              <a:t> artesanalment por </a:t>
            </a:r>
            <a:r>
              <a:rPr lang="ca-ES" dirty="0" err="1" smtClean="0"/>
              <a:t>Sat</a:t>
            </a:r>
            <a:r>
              <a:rPr lang="ca-ES" dirty="0" smtClean="0"/>
              <a:t> la Botera.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4" y="711199"/>
            <a:ext cx="1985135" cy="1574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99" y="4463055"/>
            <a:ext cx="1683746" cy="16837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1809" y="4463054"/>
            <a:ext cx="289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Vinagre garrafa 1l.</a:t>
            </a:r>
          </a:p>
          <a:p>
            <a:pPr algn="ctr"/>
            <a:r>
              <a:rPr lang="ca-ES" dirty="0"/>
              <a:t>3</a:t>
            </a:r>
            <a:r>
              <a:rPr lang="ca-ES" dirty="0" smtClean="0"/>
              <a:t>€/garrafa.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385303" y="2556932"/>
            <a:ext cx="4108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smtClean="0"/>
              <a:t>El </a:t>
            </a:r>
            <a:r>
              <a:rPr lang="ca-ES" sz="2400" dirty="0" err="1" smtClean="0"/>
              <a:t>mejor</a:t>
            </a:r>
            <a:r>
              <a:rPr lang="ca-ES" sz="2400" dirty="0" smtClean="0"/>
              <a:t> </a:t>
            </a:r>
            <a:r>
              <a:rPr lang="ca-ES" sz="2400" dirty="0" err="1" smtClean="0"/>
              <a:t>aliñamiento</a:t>
            </a:r>
            <a:r>
              <a:rPr lang="ca-ES" sz="2400" dirty="0" smtClean="0"/>
              <a:t> para una </a:t>
            </a:r>
            <a:r>
              <a:rPr lang="ca-ES" sz="2400" dirty="0" err="1" smtClean="0"/>
              <a:t>buena</a:t>
            </a:r>
            <a:r>
              <a:rPr lang="ca-ES" sz="2400" dirty="0" smtClean="0"/>
              <a:t> ensalada. Vinagre de la </a:t>
            </a:r>
            <a:r>
              <a:rPr lang="ca-ES" sz="2400" dirty="0" err="1" smtClean="0"/>
              <a:t>tierra</a:t>
            </a:r>
            <a:r>
              <a:rPr lang="ca-ES" sz="2400" dirty="0" smtClean="0"/>
              <a:t> de los </a:t>
            </a:r>
            <a:r>
              <a:rPr lang="ca-ES" sz="2400" dirty="0" err="1" smtClean="0"/>
              <a:t>mejores</a:t>
            </a:r>
            <a:r>
              <a:rPr lang="ca-ES" sz="2400" dirty="0" smtClean="0"/>
              <a:t> </a:t>
            </a:r>
            <a:r>
              <a:rPr lang="ca-ES" sz="2400" dirty="0" err="1" smtClean="0"/>
              <a:t>vinos</a:t>
            </a:r>
            <a:r>
              <a:rPr lang="ca-ES" sz="2400" dirty="0" smtClean="0"/>
              <a:t>. </a:t>
            </a:r>
            <a:r>
              <a:rPr lang="ca-ES" sz="2400" dirty="0" err="1" smtClean="0"/>
              <a:t>Elaborado</a:t>
            </a:r>
            <a:r>
              <a:rPr lang="ca-ES" sz="2400" dirty="0" smtClean="0"/>
              <a:t> por Celler Batea.</a:t>
            </a:r>
            <a:endParaRPr lang="ca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85302" y="4428064"/>
            <a:ext cx="285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Vinagre </a:t>
            </a:r>
            <a:r>
              <a:rPr lang="ca-ES" dirty="0" err="1" smtClean="0"/>
              <a:t>pack</a:t>
            </a:r>
            <a:r>
              <a:rPr lang="ca-ES" dirty="0" smtClean="0"/>
              <a:t> 2 garrafa de 1l.</a:t>
            </a:r>
          </a:p>
          <a:p>
            <a:pPr algn="ctr"/>
            <a:r>
              <a:rPr lang="ca-ES" dirty="0" smtClean="0"/>
              <a:t>4€/</a:t>
            </a:r>
            <a:r>
              <a:rPr lang="ca-ES" dirty="0" err="1" smtClean="0"/>
              <a:t>pack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97" y="4397525"/>
            <a:ext cx="1706994" cy="17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284</Words>
  <Application>Microsoft Office PowerPoint</Application>
  <PresentationFormat>Panorámica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</vt:lpstr>
      <vt:lpstr>Garamond</vt:lpstr>
      <vt:lpstr>Wingdings</vt:lpstr>
      <vt:lpstr>Orgánico</vt:lpstr>
      <vt:lpstr>CATÁLOGO 2015 </vt:lpstr>
      <vt:lpstr>PRESENTACIÓN </vt:lpstr>
      <vt:lpstr>ACEITE MAS BETURIÀ</vt:lpstr>
      <vt:lpstr>DULCES DE LA BARRACA</vt:lpstr>
      <vt:lpstr>     ACEITUNAS Y PATÉ QUERVA</vt:lpstr>
      <vt:lpstr>Presentación de PowerPoint</vt:lpstr>
      <vt:lpstr>VINAGRE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2015</dc:title>
  <dc:creator>Manelitus Vaquer Ferré</dc:creator>
  <cp:lastModifiedBy>Manelitus Vaquer Ferré</cp:lastModifiedBy>
  <cp:revision>18</cp:revision>
  <dcterms:created xsi:type="dcterms:W3CDTF">2015-03-18T07:12:01Z</dcterms:created>
  <dcterms:modified xsi:type="dcterms:W3CDTF">2015-03-24T12:51:21Z</dcterms:modified>
</cp:coreProperties>
</file>