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58" r:id="rId8"/>
    <p:sldId id="262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428605"/>
            <a:ext cx="8062912" cy="1500198"/>
          </a:xfrm>
        </p:spPr>
        <p:txBody>
          <a:bodyPr>
            <a:normAutofit/>
          </a:bodyPr>
          <a:lstStyle/>
          <a:p>
            <a:r>
              <a:rPr lang="es-ES" sz="5700" dirty="0" smtClean="0"/>
              <a:t>Catálogo 2014 /2015</a:t>
            </a:r>
            <a:endParaRPr lang="es-ES" sz="5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8062912" cy="17526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Cooperativas del IES Mata Jove</a:t>
            </a:r>
          </a:p>
          <a:p>
            <a:endParaRPr lang="es-ES" sz="3600" dirty="0" smtClean="0"/>
          </a:p>
          <a:p>
            <a:endParaRPr lang="es-ES" sz="3600" dirty="0" smtClean="0"/>
          </a:p>
          <a:p>
            <a:endParaRPr lang="es-ES" sz="3600" dirty="0" smtClean="0"/>
          </a:p>
          <a:p>
            <a:endParaRPr lang="es-ES" sz="3600" dirty="0" smtClean="0"/>
          </a:p>
          <a:p>
            <a:pPr algn="l"/>
            <a:endParaRPr lang="es-ES" sz="3600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l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endParaRPr lang="es-ES" dirty="0"/>
          </a:p>
        </p:txBody>
      </p:sp>
      <p:pic>
        <p:nvPicPr>
          <p:cNvPr id="22530" name="Picture 2" descr="http://www.valnaloneduca.com/eje/datos_coop/2326/_logoa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2643206" cy="212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valnaloneduca.com/eje/datos_coop/2233/_j.png"/>
          <p:cNvPicPr>
            <a:picLocks noChangeAspect="1" noChangeArrowheads="1"/>
          </p:cNvPicPr>
          <p:nvPr/>
        </p:nvPicPr>
        <p:blipFill>
          <a:blip r:embed="rId3"/>
          <a:srcRect l="28241" t="12171" b="29001"/>
          <a:stretch>
            <a:fillRect/>
          </a:stretch>
        </p:blipFill>
        <p:spPr bwMode="auto">
          <a:xfrm>
            <a:off x="5072066" y="3571876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r>
              <a:rPr lang="es-ES" dirty="0" smtClean="0"/>
              <a:t>Letra decorativas</a:t>
            </a:r>
          </a:p>
          <a:p>
            <a:pPr>
              <a:buNone/>
            </a:pPr>
            <a:r>
              <a:rPr lang="es-ES" sz="2000" u="sng" dirty="0" smtClean="0"/>
              <a:t>Descripción</a:t>
            </a:r>
            <a:r>
              <a:rPr lang="es-ES" sz="2000" dirty="0" smtClean="0"/>
              <a:t>: letras de decoración </a:t>
            </a:r>
          </a:p>
          <a:p>
            <a:pPr>
              <a:buNone/>
            </a:pPr>
            <a:r>
              <a:rPr lang="es-ES" sz="2000" dirty="0" smtClean="0"/>
              <a:t>personalizadas.</a:t>
            </a:r>
          </a:p>
          <a:p>
            <a:pPr>
              <a:buNone/>
            </a:pPr>
            <a:r>
              <a:rPr lang="es-ES" sz="39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PRECIO:6€</a:t>
            </a:r>
          </a:p>
          <a:p>
            <a:pPr>
              <a:buNone/>
            </a:pPr>
            <a:r>
              <a:rPr lang="es-ES" sz="700" dirty="0" smtClean="0"/>
              <a:t>Gastos de </a:t>
            </a:r>
            <a:r>
              <a:rPr lang="es-ES" sz="700" dirty="0" err="1" smtClean="0"/>
              <a:t>envio</a:t>
            </a:r>
            <a:r>
              <a:rPr lang="es-ES" sz="700" dirty="0" smtClean="0"/>
              <a:t> no incluidos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Letra alterada 5€.JPG"/>
          <p:cNvPicPr>
            <a:picLocks noChangeAspect="1"/>
          </p:cNvPicPr>
          <p:nvPr/>
        </p:nvPicPr>
        <p:blipFill>
          <a:blip r:embed="rId2" cstate="print"/>
          <a:srcRect t="3125" b="18750"/>
          <a:stretch>
            <a:fillRect/>
          </a:stretch>
        </p:blipFill>
        <p:spPr>
          <a:xfrm>
            <a:off x="5786446" y="714356"/>
            <a:ext cx="271463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6215074" y="4429132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Ref:009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3200" b="1" dirty="0" smtClean="0"/>
              <a:t>ESPERAMOS QUE NUESTROS PRODUCTOS OS HAYAN GUSTADO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NUESTRO CORREO ELECTRONICO ES:</a:t>
            </a:r>
          </a:p>
          <a:p>
            <a:pPr algn="ctr">
              <a:buNone/>
            </a:pPr>
            <a:r>
              <a:rPr lang="es-ES" b="1" dirty="0" smtClean="0"/>
              <a:t>afycoopejecutivos@gmail.com</a:t>
            </a:r>
            <a:endParaRPr lang="es-E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Productos de materiales reciclados</a:t>
            </a:r>
          </a:p>
          <a:p>
            <a:r>
              <a:rPr lang="es-ES" dirty="0" smtClean="0"/>
              <a:t>Accesorios</a:t>
            </a:r>
          </a:p>
          <a:p>
            <a:r>
              <a:rPr lang="es-ES" dirty="0" smtClean="0"/>
              <a:t>Productos artesanales de Asturias</a:t>
            </a:r>
          </a:p>
          <a:p>
            <a:r>
              <a:rPr lang="es-ES" dirty="0" smtClean="0"/>
              <a:t>Comida típica Asturiana</a:t>
            </a:r>
          </a:p>
          <a:p>
            <a:r>
              <a:rPr lang="es-ES" dirty="0" err="1" smtClean="0"/>
              <a:t>Scrapbooking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Comida típica Asturiana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s-ES" dirty="0" smtClean="0"/>
              <a:t>Arroz con leche</a:t>
            </a:r>
          </a:p>
          <a:p>
            <a:pPr algn="r">
              <a:buNone/>
            </a:pPr>
            <a:r>
              <a:rPr lang="es-ES" sz="2000" dirty="0" smtClean="0"/>
              <a:t>			 </a:t>
            </a:r>
            <a:r>
              <a:rPr lang="es-ES" sz="2000" u="sng" dirty="0" smtClean="0"/>
              <a:t>Descripción</a:t>
            </a:r>
            <a:r>
              <a:rPr lang="es-ES" sz="2000" dirty="0" smtClean="0"/>
              <a:t>:  200gr de un exquisito postre asturiano</a:t>
            </a:r>
          </a:p>
          <a:p>
            <a:pPr algn="r">
              <a:buNone/>
            </a:pPr>
            <a:r>
              <a:rPr lang="es-ES" sz="2000" dirty="0" smtClean="0"/>
              <a:t>				</a:t>
            </a:r>
            <a:r>
              <a:rPr lang="es-ES" sz="2000" u="sng" dirty="0" smtClean="0"/>
              <a:t>Ingredientes</a:t>
            </a:r>
            <a:r>
              <a:rPr lang="es-ES" sz="2000" dirty="0" smtClean="0"/>
              <a:t>: elaborado con leche fresca 			pasteurizada de vaca, azúcar, arroz, canela limón, anís y sal</a:t>
            </a:r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r>
              <a:rPr lang="es-ES" sz="105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	</a:t>
            </a:r>
            <a:r>
              <a:rPr lang="es-ES" sz="1050" dirty="0"/>
              <a:t>Ref:001</a:t>
            </a:r>
            <a:r>
              <a:rPr lang="es-E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PRECIO: 3€</a:t>
            </a:r>
          </a:p>
          <a:p>
            <a:pPr algn="r">
              <a:buNone/>
            </a:pPr>
            <a:r>
              <a:rPr lang="es-ES" sz="800" dirty="0" smtClean="0"/>
              <a:t>Gastos</a:t>
            </a:r>
            <a:r>
              <a:rPr lang="es-ES" sz="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sz="800" dirty="0" smtClean="0"/>
              <a:t>de envió no incluidos</a:t>
            </a:r>
          </a:p>
          <a:p>
            <a:pPr algn="r">
              <a:buNone/>
            </a:pPr>
            <a:endParaRPr lang="es-ES" sz="1400" dirty="0"/>
          </a:p>
        </p:txBody>
      </p:sp>
      <p:pic>
        <p:nvPicPr>
          <p:cNvPr id="6" name="3 Marcador de contenido" descr="Sin títu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2648320" cy="262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59768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Chocolate tierra de la artesana</a:t>
            </a:r>
          </a:p>
          <a:p>
            <a:pPr algn="r">
              <a:buNone/>
            </a:pPr>
            <a:r>
              <a:rPr lang="es-ES" sz="800" dirty="0" smtClean="0"/>
              <a:t>				</a:t>
            </a:r>
            <a:r>
              <a:rPr lang="es-ES" sz="1400" dirty="0" smtClean="0"/>
              <a:t>	</a:t>
            </a:r>
          </a:p>
          <a:p>
            <a:pPr algn="r">
              <a:buNone/>
            </a:pPr>
            <a:r>
              <a:rPr lang="es-ES" sz="2000" u="sng" dirty="0" smtClean="0"/>
              <a:t>Descripción</a:t>
            </a:r>
            <a:r>
              <a:rPr lang="es-ES" sz="2000" dirty="0" smtClean="0"/>
              <a:t>: 200gr de chocolate de dos tipos: </a:t>
            </a:r>
          </a:p>
          <a:p>
            <a:pPr algn="r">
              <a:buNone/>
            </a:pPr>
            <a:r>
              <a:rPr lang="es-ES" sz="2000" dirty="0" smtClean="0"/>
              <a:t>chocolate negro o con leche</a:t>
            </a:r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 algn="r"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		            </a:t>
            </a:r>
            <a:r>
              <a:rPr lang="es-ES" sz="1050" dirty="0" smtClean="0"/>
              <a:t>Ref:002</a:t>
            </a:r>
            <a:r>
              <a:rPr lang="es-ES" sz="1400" dirty="0" smtClean="0"/>
              <a:t>			              </a:t>
            </a:r>
            <a:r>
              <a:rPr lang="es-ES" sz="1050" dirty="0" smtClean="0"/>
              <a:t>Ref:003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	PRECIO:4,50€</a:t>
            </a:r>
          </a:p>
          <a:p>
            <a:pPr algn="r">
              <a:buNone/>
            </a:pPr>
            <a:r>
              <a:rPr lang="es-ES" sz="800" dirty="0" smtClean="0"/>
              <a:t>Gastos de envió no incluidos</a:t>
            </a:r>
          </a:p>
        </p:txBody>
      </p:sp>
      <p:pic>
        <p:nvPicPr>
          <p:cNvPr id="8" name="7 Imagen" descr="mklj.png"/>
          <p:cNvPicPr>
            <a:picLocks noChangeAspect="1"/>
          </p:cNvPicPr>
          <p:nvPr/>
        </p:nvPicPr>
        <p:blipFill>
          <a:blip r:embed="rId2"/>
          <a:srcRect t="3061" r="-502"/>
          <a:stretch>
            <a:fillRect/>
          </a:stretch>
        </p:blipFill>
        <p:spPr>
          <a:xfrm>
            <a:off x="1142976" y="2571744"/>
            <a:ext cx="2786082" cy="226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uy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2935956" cy="22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FABADA ASTURIANA</a:t>
            </a:r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99051" y="2335213"/>
            <a:ext cx="3687792" cy="345124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42976" y="2714620"/>
            <a:ext cx="3786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fabada asturiana es el plato estandarte de la gastronomía tradicional asturiana y  lo ofrecemos listo para servir. Sólo tiene que calentar el producto, </a:t>
            </a:r>
            <a:r>
              <a:rPr lang="es-ES" b="1" dirty="0" smtClean="0"/>
              <a:t>servir en cazuela de barro y disfrutar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Ref:004          </a:t>
            </a:r>
            <a:r>
              <a:rPr lang="es-ES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PRECIO:3,00€</a:t>
            </a:r>
          </a:p>
          <a:p>
            <a:pPr algn="r"/>
            <a:r>
              <a:rPr lang="es-ES" sz="1000" dirty="0" smtClean="0"/>
              <a:t>Gastos de envió no incluidos</a:t>
            </a:r>
          </a:p>
          <a:p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928934"/>
            <a:ext cx="3311527" cy="3311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14348" y="3000372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itchFamily="64" charset="0"/>
              </a:rPr>
              <a:t>Chorizo curado, de olor característico y color rojizo oscuro. Se trata de un producto de alta calidad, elaborado a base de carnes seleccionadas de jabalí, magro de cerdo, panceta ibérica, sal, ajo, perejil y especias. </a:t>
            </a:r>
            <a:endParaRPr lang="es-ES" dirty="0" smtClean="0">
              <a:latin typeface="Comic Sans MS" pitchFamily="64" charset="0"/>
            </a:endParaRPr>
          </a:p>
          <a:p>
            <a:pPr algn="ctr">
              <a:buNone/>
            </a:pPr>
            <a:r>
              <a:rPr lang="es-ES" sz="1000" dirty="0" smtClean="0"/>
              <a:t>Ref:005</a:t>
            </a:r>
            <a:r>
              <a:rPr lang="es-ES" sz="2400" dirty="0" smtClean="0"/>
              <a:t>             </a:t>
            </a:r>
            <a:r>
              <a:rPr lang="es-ES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PRECIO:5,00€</a:t>
            </a:r>
          </a:p>
          <a:p>
            <a:pPr algn="ctr">
              <a:buNone/>
            </a:pPr>
            <a:r>
              <a:rPr lang="es-ES" sz="1000" dirty="0" smtClean="0"/>
              <a:t>                                                       Gastos </a:t>
            </a:r>
            <a:r>
              <a:rPr lang="es-ES" sz="1000" dirty="0" smtClean="0"/>
              <a:t>de envió no incluidos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1928802"/>
            <a:ext cx="514353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800" dirty="0" smtClean="0"/>
              <a:t>EMBUTIDO DE JABALI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46994"/>
          </a:xfrm>
        </p:spPr>
        <p:txBody>
          <a:bodyPr/>
          <a:lstStyle/>
          <a:p>
            <a:r>
              <a:rPr lang="es-ES" dirty="0" smtClean="0"/>
              <a:t>Productos de materiales reciclados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Salvamanteles</a:t>
            </a:r>
          </a:p>
          <a:p>
            <a:pPr>
              <a:buNone/>
            </a:pPr>
            <a:r>
              <a:rPr lang="es-ES" sz="2000" u="sng" dirty="0" smtClean="0"/>
              <a:t>Descripción</a:t>
            </a:r>
            <a:r>
              <a:rPr lang="es-ES" sz="2000" dirty="0" smtClean="0"/>
              <a:t>: salvamanteles fabricado </a:t>
            </a:r>
          </a:p>
          <a:p>
            <a:pPr>
              <a:buNone/>
            </a:pPr>
            <a:r>
              <a:rPr lang="es-ES" sz="2000" dirty="0" smtClean="0"/>
              <a:t>con corchos reciclados.</a:t>
            </a:r>
          </a:p>
          <a:p>
            <a:pPr marL="64008" indent="0">
              <a:lnSpc>
                <a:spcPct val="90000"/>
              </a:lnSpc>
              <a:buNone/>
            </a:pPr>
            <a:r>
              <a:rPr lang="es-ES" sz="39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PRECIO:3€</a:t>
            </a:r>
          </a:p>
          <a:p>
            <a:pPr marL="64008" indent="0">
              <a:lnSpc>
                <a:spcPct val="90000"/>
              </a:lnSpc>
              <a:buNone/>
            </a:pPr>
            <a:r>
              <a:rPr lang="es-ES" sz="700" dirty="0" smtClean="0"/>
              <a:t>Gastos de envío no incluidos</a:t>
            </a:r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r>
              <a:rPr lang="es-ES" sz="1050" dirty="0" smtClean="0"/>
              <a:t>								</a:t>
            </a:r>
          </a:p>
          <a:p>
            <a:pPr marL="64008" indent="0">
              <a:lnSpc>
                <a:spcPct val="90000"/>
              </a:lnSpc>
              <a:buNone/>
            </a:pPr>
            <a:r>
              <a:rPr lang="es-ES" sz="1050" dirty="0" smtClean="0"/>
              <a:t>						</a:t>
            </a:r>
            <a:r>
              <a:rPr lang="es-ES" sz="1050" dirty="0" err="1" smtClean="0"/>
              <a:t>Ref</a:t>
            </a:r>
            <a:r>
              <a:rPr lang="es-ES" sz="1050" dirty="0" smtClean="0"/>
              <a:t>: 006</a:t>
            </a:r>
            <a:endParaRPr lang="es-ES" sz="105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r>
              <a:rPr lang="es-ES" sz="700" dirty="0" smtClean="0"/>
              <a:t>		</a:t>
            </a:r>
          </a:p>
          <a:p>
            <a:endParaRPr lang="es-ES" u="sng" dirty="0"/>
          </a:p>
        </p:txBody>
      </p:sp>
      <p:pic>
        <p:nvPicPr>
          <p:cNvPr id="7" name="6 Imagen" descr="20150312_100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35756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dirty="0" smtClean="0"/>
              <a:t>Pendientes </a:t>
            </a:r>
            <a:r>
              <a:rPr lang="es-ES" dirty="0"/>
              <a:t>de </a:t>
            </a:r>
            <a:r>
              <a:rPr lang="es-ES" dirty="0" smtClean="0"/>
              <a:t>muelle</a:t>
            </a: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/>
              <a:t>	</a:t>
            </a:r>
            <a:r>
              <a:rPr lang="es-ES" sz="4400" dirty="0" smtClean="0"/>
              <a:t>			</a:t>
            </a:r>
            <a:r>
              <a:rPr lang="es-ES" sz="2000" u="sng" dirty="0" smtClean="0"/>
              <a:t>Descripción</a:t>
            </a:r>
            <a:r>
              <a:rPr lang="es-ES" sz="2000" dirty="0"/>
              <a:t>: pendientes fabricados con muelles de </a:t>
            </a:r>
            <a:r>
              <a:rPr lang="es-ES" sz="2000" dirty="0" smtClean="0"/>
              <a:t>libreta</a:t>
            </a:r>
          </a:p>
          <a:p>
            <a:pPr marL="64008" indent="0" algn="r">
              <a:buNone/>
            </a:pPr>
            <a:r>
              <a:rPr lang="es-E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PRECIO:2€</a:t>
            </a:r>
          </a:p>
          <a:p>
            <a:pPr marL="64008" indent="0" algn="r">
              <a:buNone/>
            </a:pPr>
            <a:r>
              <a:rPr lang="es-ES" sz="800" dirty="0"/>
              <a:t>Gastos de envió no incluidos</a:t>
            </a:r>
            <a:r>
              <a:rPr lang="es-ES" sz="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</a:p>
          <a:p>
            <a:pPr marL="64008" indent="0">
              <a:buNone/>
            </a:pPr>
            <a:r>
              <a:rPr lang="es-ES" sz="2000" dirty="0" smtClean="0"/>
              <a:t>	  </a:t>
            </a:r>
            <a:r>
              <a:rPr lang="es-ES" sz="1050" dirty="0" err="1" smtClean="0"/>
              <a:t>Ref</a:t>
            </a:r>
            <a:r>
              <a:rPr lang="es-ES" sz="1050" dirty="0" smtClean="0"/>
              <a:t>:						</a:t>
            </a:r>
            <a:endParaRPr lang="es-ES" sz="1050" dirty="0"/>
          </a:p>
          <a:p>
            <a:pPr>
              <a:buNone/>
            </a:pPr>
            <a:r>
              <a:rPr lang="es-ES" sz="2000" dirty="0" smtClean="0"/>
              <a:t>		</a:t>
            </a:r>
            <a:r>
              <a:rPr lang="es-ES" sz="900" dirty="0" err="1" smtClean="0"/>
              <a:t>Ref</a:t>
            </a:r>
            <a:r>
              <a:rPr lang="es-ES" sz="900" dirty="0" smtClean="0"/>
              <a:t>: </a:t>
            </a:r>
            <a:r>
              <a:rPr lang="es-ES" sz="900" dirty="0" smtClean="0"/>
              <a:t>007</a:t>
            </a:r>
            <a:endParaRPr lang="es-ES" sz="900" dirty="0" smtClean="0"/>
          </a:p>
          <a:p>
            <a:pPr algn="r"/>
            <a:endParaRPr lang="es-ES" sz="2000" dirty="0"/>
          </a:p>
          <a:p>
            <a:r>
              <a:rPr lang="es-ES" dirty="0" smtClean="0"/>
              <a:t>Cajitas de cartón sorpresa</a:t>
            </a:r>
          </a:p>
          <a:p>
            <a:pPr marL="64008" indent="0">
              <a:buNone/>
            </a:pPr>
            <a:r>
              <a:rPr lang="es-ES" sz="2000" u="sng" dirty="0" smtClean="0"/>
              <a:t>Descripción: </a:t>
            </a:r>
            <a:r>
              <a:rPr lang="es-ES" sz="2000" dirty="0" smtClean="0"/>
              <a:t>cajas fabricadas </a:t>
            </a:r>
          </a:p>
          <a:p>
            <a:pPr marL="64008" indent="0">
              <a:buNone/>
            </a:pPr>
            <a:r>
              <a:rPr lang="es-ES" sz="2000" dirty="0" smtClean="0"/>
              <a:t>con cartón reciclado y pintadas </a:t>
            </a:r>
          </a:p>
          <a:p>
            <a:pPr marL="64008" indent="0">
              <a:buNone/>
            </a:pPr>
            <a:r>
              <a:rPr lang="es-ES" sz="2000" dirty="0" smtClean="0"/>
              <a:t>con temperas con sorpresa en su interior</a:t>
            </a:r>
          </a:p>
          <a:p>
            <a:pPr marL="64008" indent="0">
              <a:buNone/>
            </a:pPr>
            <a:r>
              <a:rPr lang="es-ES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PRECIO:1,50€</a:t>
            </a:r>
          </a:p>
          <a:p>
            <a:pPr marL="64008" indent="0">
              <a:buNone/>
            </a:pPr>
            <a:r>
              <a:rPr lang="es-ES" sz="800" dirty="0" smtClean="0"/>
              <a:t>Gastos de envío no incluidos</a:t>
            </a:r>
          </a:p>
          <a:p>
            <a:pPr marL="64008" indent="0" algn="r">
              <a:buNone/>
            </a:pPr>
            <a:endParaRPr lang="es-ES" sz="1100" dirty="0" smtClean="0"/>
          </a:p>
          <a:p>
            <a:pPr marL="64008" indent="0" algn="ctr">
              <a:buNone/>
            </a:pPr>
            <a:r>
              <a:rPr lang="es-ES" sz="1100" dirty="0"/>
              <a:t>	</a:t>
            </a:r>
            <a:r>
              <a:rPr lang="es-ES" sz="1100" dirty="0" smtClean="0"/>
              <a:t>				</a:t>
            </a:r>
            <a:r>
              <a:rPr lang="es-ES" sz="1100" dirty="0" smtClean="0"/>
              <a:t>Ref:008</a:t>
            </a:r>
            <a:r>
              <a:rPr lang="es-ES" sz="4400" dirty="0"/>
              <a:t/>
            </a:r>
            <a:br>
              <a:rPr lang="es-ES" sz="4400" dirty="0"/>
            </a:br>
            <a:endParaRPr lang="es-ES" dirty="0"/>
          </a:p>
          <a:p>
            <a:pPr algn="r"/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20" y="3429000"/>
            <a:ext cx="2891813" cy="21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Scrapbooking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400" dirty="0" smtClean="0">
                <a:solidFill>
                  <a:schemeClr val="tx1"/>
                </a:solidFill>
              </a:rPr>
              <a:t>Hecho por: http://detallesdechao.blogspot.com.es</a:t>
            </a:r>
            <a:br>
              <a:rPr lang="es-ES" sz="1400" dirty="0" smtClean="0">
                <a:solidFill>
                  <a:schemeClr val="tx1"/>
                </a:solidFill>
              </a:rPr>
            </a:b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Marca páginas</a:t>
            </a:r>
          </a:p>
          <a:p>
            <a:pPr>
              <a:buNone/>
            </a:pPr>
            <a:r>
              <a:rPr lang="es-ES" dirty="0" smtClean="0"/>
              <a:t>Descripción: marca páginas </a:t>
            </a:r>
          </a:p>
          <a:p>
            <a:pPr>
              <a:buNone/>
            </a:pPr>
            <a:r>
              <a:rPr lang="es-ES" dirty="0" smtClean="0"/>
              <a:t>hechos a mano.</a:t>
            </a:r>
          </a:p>
          <a:p>
            <a:pPr marL="64008" indent="0">
              <a:lnSpc>
                <a:spcPct val="90000"/>
              </a:lnSpc>
              <a:buNone/>
            </a:pPr>
            <a:r>
              <a:rPr lang="es-ES" sz="39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PRECIO:4€</a:t>
            </a:r>
          </a:p>
          <a:p>
            <a:pPr marL="64008" indent="0">
              <a:lnSpc>
                <a:spcPct val="90000"/>
              </a:lnSpc>
              <a:buNone/>
            </a:pPr>
            <a:r>
              <a:rPr lang="es-ES" sz="700" dirty="0" smtClean="0"/>
              <a:t>Gastos de </a:t>
            </a:r>
            <a:r>
              <a:rPr lang="es-ES" sz="700" dirty="0" err="1" smtClean="0"/>
              <a:t>envio</a:t>
            </a:r>
            <a:r>
              <a:rPr lang="es-ES" sz="700" dirty="0" smtClean="0"/>
              <a:t> no incluidos</a:t>
            </a:r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 algn="r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 algn="r">
              <a:lnSpc>
                <a:spcPct val="90000"/>
              </a:lnSpc>
              <a:buNone/>
            </a:pPr>
            <a:endParaRPr lang="es-ES" sz="700" dirty="0" smtClean="0"/>
          </a:p>
          <a:p>
            <a:pPr marL="64008" indent="0" algn="ctr">
              <a:lnSpc>
                <a:spcPct val="90000"/>
              </a:lnSpc>
              <a:buNone/>
            </a:pPr>
            <a:r>
              <a:rPr lang="es-ES" sz="700" dirty="0" smtClean="0"/>
              <a:t>				</a:t>
            </a:r>
            <a:r>
              <a:rPr lang="es-ES" sz="1050" dirty="0" smtClean="0"/>
              <a:t>Ref:009</a:t>
            </a:r>
            <a:endParaRPr lang="es-ES" sz="1050" dirty="0" smtClean="0"/>
          </a:p>
        </p:txBody>
      </p:sp>
      <p:pic>
        <p:nvPicPr>
          <p:cNvPr id="4" name="3 Imagen" descr="Marca páginas personalizado 3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86124"/>
            <a:ext cx="415635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382</TotalTime>
  <Words>157</Words>
  <Application>Microsoft Office PowerPoint</Application>
  <PresentationFormat>Presentación en pantalla (4:3)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Catálogo 2014 /2015</vt:lpstr>
      <vt:lpstr>Diapositiva 2</vt:lpstr>
      <vt:lpstr>Comida típica Asturiana</vt:lpstr>
      <vt:lpstr>Diapositiva 4</vt:lpstr>
      <vt:lpstr>Diapositiva 5</vt:lpstr>
      <vt:lpstr>Diapositiva 6</vt:lpstr>
      <vt:lpstr>Productos de materiales reciclados</vt:lpstr>
      <vt:lpstr>Diapositiva 8</vt:lpstr>
      <vt:lpstr>Scrapbooking Hecho por: http://detallesdechao.blogspot.com.es 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2014 /2015</dc:title>
  <dc:creator>pc</dc:creator>
  <cp:lastModifiedBy>Usuario</cp:lastModifiedBy>
  <cp:revision>20</cp:revision>
  <dcterms:created xsi:type="dcterms:W3CDTF">2015-03-20T08:56:57Z</dcterms:created>
  <dcterms:modified xsi:type="dcterms:W3CDTF">2015-03-26T12:59:02Z</dcterms:modified>
</cp:coreProperties>
</file>