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74" r:id="rId4"/>
    <p:sldId id="258" r:id="rId5"/>
    <p:sldId id="259" r:id="rId6"/>
    <p:sldId id="260" r:id="rId7"/>
    <p:sldId id="272" r:id="rId8"/>
    <p:sldId id="273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7" r:id="rId22"/>
    <p:sldId id="290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2" r:id="rId35"/>
    <p:sldId id="301" r:id="rId36"/>
    <p:sldId id="266" r:id="rId37"/>
    <p:sldId id="268" r:id="rId38"/>
    <p:sldId id="267" r:id="rId39"/>
    <p:sldId id="269" r:id="rId40"/>
    <p:sldId id="271" r:id="rId41"/>
    <p:sldId id="303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33CC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24" autoAdjust="0"/>
  </p:normalViewPr>
  <p:slideViewPr>
    <p:cSldViewPr>
      <p:cViewPr>
        <p:scale>
          <a:sx n="69" d="100"/>
          <a:sy n="69" d="100"/>
        </p:scale>
        <p:origin x="-13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5331-7296-4F30-9F86-17D2594BEB36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B2BC8-6D70-427C-B772-339A7F6A58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B2BC8-6D70-427C-B772-339A7F6A588B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A3C-0FDD-4B7A-9112-57D6E7AA52EA}" type="datetimeFigureOut">
              <a:rPr lang="es-ES" smtClean="0"/>
              <a:pPr/>
              <a:t>06/05/2015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4A6E-0F27-4B80-9698-1B1A428C36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396552" y="692696"/>
            <a:ext cx="9793088" cy="864096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CATÁLOGO  DE PRODUCTOS </a:t>
            </a:r>
            <a:endParaRPr lang="es-ES" sz="6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849888"/>
            <a:ext cx="8244408" cy="2016224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COOPERATIVA  EJE  IRUBIDE</a:t>
            </a:r>
            <a:endParaRPr lang="es-E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4" name="3 Imagen" descr="C:\Users\Bea\Pictures\2014-12-09 logo empresa eje 2014\logo empresa eje 2014 001.jpg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771800" y="2348880"/>
            <a:ext cx="3384376" cy="3168352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5000" dirty="0" smtClean="0">
                <a:solidFill>
                  <a:srgbClr val="663300"/>
                </a:solidFill>
                <a:latin typeface="Forte" pitchFamily="66" charset="0"/>
              </a:rPr>
              <a:t>ZUMO ECOLÓGICO</a:t>
            </a:r>
            <a:endParaRPr lang="es-ES" sz="5000" dirty="0">
              <a:solidFill>
                <a:srgbClr val="663300"/>
              </a:solidFill>
              <a:latin typeface="Forte" pitchFamily="66" charset="0"/>
            </a:endParaRPr>
          </a:p>
        </p:txBody>
      </p:sp>
      <p:pic>
        <p:nvPicPr>
          <p:cNvPr id="5" name="4 Imagen" descr="u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482516"/>
            <a:ext cx="4712635" cy="381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5508104" y="1196752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Sabores: </a:t>
            </a: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Uva</a:t>
            </a: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 con limón</a:t>
            </a: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-Mandarina</a:t>
            </a: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Manzana</a:t>
            </a: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Manzana y Kiwi</a:t>
            </a: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Naranja</a:t>
            </a: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Limonada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fruta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08104" y="5517232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(ml) : 200 ml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Unidad: 1,20 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Bea\Desktop\garrar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184576" cy="3898802"/>
          </a:xfrm>
          <a:prstGeom prst="rect">
            <a:avLst/>
          </a:prstGeom>
          <a:noFill/>
        </p:spPr>
      </p:pic>
      <p:pic>
        <p:nvPicPr>
          <p:cNvPr id="31748" name="Picture 4" descr="C:\Users\Bea\Desktop\garrapinados-garrate-139988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6840760" cy="154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Sésamo garrapiñado (sin gluten)</a:t>
            </a:r>
            <a:endParaRPr lang="es-ES" dirty="0"/>
          </a:p>
        </p:txBody>
      </p:sp>
      <p:pic>
        <p:nvPicPr>
          <p:cNvPr id="32770" name="Picture 2" descr="C:\Users\Bea\Desktop\nuevo-s_samo-garrapi_ados-garrar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960440" cy="396044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796136" y="2852936"/>
            <a:ext cx="2448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DELICIOSOS!!!!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Bolsita de 100 gr.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 unitario: 1,70 €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Cacahuetes garrapiñados (sin gluten)</a:t>
            </a:r>
            <a:endParaRPr lang="es-ES" dirty="0"/>
          </a:p>
        </p:txBody>
      </p:sp>
      <p:pic>
        <p:nvPicPr>
          <p:cNvPr id="33794" name="Picture 2" descr="C:\Users\Bea\Desktop\rootiniciorootiniciogarrapinados-artesan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4392488" cy="43924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508104" y="2708920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¡¡¡¡  DELICIOSOS!!!!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Bolsita de 100 gr.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 unitario: 1,70 €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Users\Bea\Desktop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920880" cy="4271063"/>
          </a:xfrm>
          <a:prstGeom prst="rect">
            <a:avLst/>
          </a:prstGeom>
          <a:noFill/>
        </p:spPr>
      </p:pic>
      <p:pic>
        <p:nvPicPr>
          <p:cNvPr id="34820" name="Picture 4" descr="C:\Users\Bea\Desktop\logo2-161x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544288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663300"/>
                </a:solidFill>
                <a:latin typeface="Forte" pitchFamily="66" charset="0"/>
              </a:rPr>
              <a:t>Mermeladas artesanas de sabores de Navarra</a:t>
            </a:r>
          </a:p>
        </p:txBody>
      </p:sp>
      <p:pic>
        <p:nvPicPr>
          <p:cNvPr id="35842" name="Picture 2" descr="C:\Users\Bea\Desktop\Tarros_1-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904656" cy="291074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75656" y="4826675"/>
            <a:ext cx="7453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Sabores: </a:t>
            </a:r>
          </a:p>
          <a:p>
            <a:pPr algn="just"/>
            <a:r>
              <a:rPr lang="es-ES" dirty="0" smtClean="0"/>
              <a:t>Kiwi del Baztán con fresas silvestres</a:t>
            </a:r>
          </a:p>
          <a:p>
            <a:pPr algn="just"/>
            <a:r>
              <a:rPr lang="es-ES" dirty="0" smtClean="0"/>
              <a:t>Melocotón rojo de Tudela</a:t>
            </a:r>
          </a:p>
          <a:p>
            <a:pPr algn="just"/>
            <a:r>
              <a:rPr lang="es-ES" dirty="0" smtClean="0"/>
              <a:t>Peras con vino de Otazu</a:t>
            </a:r>
          </a:p>
          <a:p>
            <a:pPr algn="just"/>
            <a:r>
              <a:rPr lang="es-ES" dirty="0" smtClean="0"/>
              <a:t>Cascabillo  (ciruelas) del Roncal</a:t>
            </a:r>
          </a:p>
          <a:p>
            <a:pPr algn="just"/>
            <a:r>
              <a:rPr lang="es-ES" dirty="0" smtClean="0"/>
              <a:t>Manzanas con sidra</a:t>
            </a:r>
          </a:p>
          <a:p>
            <a:pPr algn="just"/>
            <a:r>
              <a:rPr lang="es-ES" dirty="0" smtClean="0"/>
              <a:t>PRECIO:  4, 10 EUROS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Mermeladas artesanas de sabores de Navarra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1988840"/>
            <a:ext cx="3466728" cy="4353347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Sabores especiales:</a:t>
            </a:r>
          </a:p>
          <a:p>
            <a:pPr lvl="1"/>
            <a:r>
              <a:rPr lang="es-ES" dirty="0" smtClean="0"/>
              <a:t>El peregrino (Calabaza, naranja y pasas)</a:t>
            </a:r>
          </a:p>
          <a:p>
            <a:pPr lvl="1"/>
            <a:r>
              <a:rPr lang="es-ES" dirty="0" smtClean="0"/>
              <a:t>Castañas con pacharán 300 gr</a:t>
            </a:r>
          </a:p>
          <a:p>
            <a:pPr lvl="1">
              <a:buNone/>
            </a:pPr>
            <a:r>
              <a:rPr lang="es-ES" dirty="0" smtClean="0"/>
              <a:t>                             Precio: 4,80 euros </a:t>
            </a:r>
          </a:p>
          <a:p>
            <a:pPr lvl="1">
              <a:buNone/>
            </a:pPr>
            <a:r>
              <a:rPr lang="es-ES" dirty="0" smtClean="0"/>
              <a:t>     (300 gr)</a:t>
            </a:r>
          </a:p>
          <a:p>
            <a:endParaRPr lang="es-ES" dirty="0"/>
          </a:p>
        </p:txBody>
      </p:sp>
      <p:pic>
        <p:nvPicPr>
          <p:cNvPr id="1026" name="Picture 2" descr="C:\Users\Bea\Desktop\El-peregrin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2852936" cy="2852936"/>
          </a:xfrm>
          <a:prstGeom prst="rect">
            <a:avLst/>
          </a:prstGeom>
          <a:noFill/>
        </p:spPr>
      </p:pic>
      <p:pic>
        <p:nvPicPr>
          <p:cNvPr id="1027" name="Picture 3" descr="C:\Users\Bea\Desktop\mermelada-castanas-con-pacharan-400g-apr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73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/>
            </a:r>
            <a:br>
              <a:rPr lang="es-ES" sz="73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</a:br>
            <a:r>
              <a:rPr lang="es-ES" sz="73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CONSERVAS EL AGRICULTOR </a:t>
            </a:r>
            <a:br>
              <a:rPr lang="es-ES" sz="73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</a:br>
            <a:r>
              <a:rPr lang="es-ES" sz="73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  <a:r>
              <a:rPr lang="es-ES" dirty="0" smtClean="0"/>
              <a:t>PRODUCTOS EXTRA DE LA HUERTA NAVARRA, DIRECTOS DE FÁBRICA</a:t>
            </a:r>
            <a:endParaRPr lang="es-ES" dirty="0"/>
          </a:p>
        </p:txBody>
      </p:sp>
      <p:pic>
        <p:nvPicPr>
          <p:cNvPr id="2050" name="Picture 2" descr="C:\Users\Bea\Desktop\logo.el-agriculto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3977406" cy="273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ESPÁRRAGOS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5013176"/>
            <a:ext cx="5554960" cy="2116832"/>
          </a:xfrm>
        </p:spPr>
        <p:txBody>
          <a:bodyPr/>
          <a:lstStyle/>
          <a:p>
            <a:r>
              <a:rPr lang="es-ES" dirty="0" smtClean="0"/>
              <a:t>Espárrago extra 9/13 frutos.</a:t>
            </a:r>
          </a:p>
          <a:p>
            <a:r>
              <a:rPr lang="es-ES" dirty="0" smtClean="0"/>
              <a:t>Peso :1/2 kg.</a:t>
            </a:r>
          </a:p>
          <a:p>
            <a:r>
              <a:rPr lang="es-ES" dirty="0" smtClean="0"/>
              <a:t>Precio lata: 3 euros</a:t>
            </a:r>
            <a:endParaRPr lang="es-ES" dirty="0"/>
          </a:p>
        </p:txBody>
      </p:sp>
      <p:pic>
        <p:nvPicPr>
          <p:cNvPr id="3075" name="Picture 3" descr="C:\Users\Bea\Desktop\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404104" cy="360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ESPÁRRAGOS ¡excelente calidad!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45224" y="2292896"/>
            <a:ext cx="3898776" cy="4565104"/>
          </a:xfrm>
        </p:spPr>
        <p:txBody>
          <a:bodyPr/>
          <a:lstStyle/>
          <a:p>
            <a:r>
              <a:rPr lang="es-ES" sz="2800" dirty="0" smtClean="0"/>
              <a:t>Espárrago extra 6/9 frutos. Más gordico que el anterior.</a:t>
            </a:r>
          </a:p>
          <a:p>
            <a:r>
              <a:rPr lang="es-ES" sz="2800" dirty="0" smtClean="0"/>
              <a:t>Peso : 1/2 kg. </a:t>
            </a:r>
          </a:p>
          <a:p>
            <a:r>
              <a:rPr lang="es-ES" sz="2800" dirty="0" smtClean="0"/>
              <a:t>Precio lata: 3,50 euros</a:t>
            </a:r>
          </a:p>
          <a:p>
            <a:endParaRPr lang="es-ES" sz="2800" dirty="0" smtClean="0"/>
          </a:p>
          <a:p>
            <a:endParaRPr lang="es-ES" dirty="0"/>
          </a:p>
        </p:txBody>
      </p:sp>
      <p:pic>
        <p:nvPicPr>
          <p:cNvPr id="4099" name="Picture 3" descr="C:\Users\Bea\Desktop\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792036" cy="319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496944" cy="1296144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GASTRONOMÍA</a:t>
            </a:r>
            <a:br>
              <a:rPr lang="es-ES" sz="8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</a:br>
            <a:r>
              <a:rPr lang="es-ES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¡TODOS LOS PRECIOS POR DEBAJO DE LOS DE MERCADO!</a:t>
            </a:r>
            <a:br>
              <a:rPr lang="es-ES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</a:br>
            <a:r>
              <a:rPr lang="es-ES" sz="24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COMPRUÉBALO…….PRECIOS MUY ESPECIALES</a:t>
            </a:r>
            <a:endParaRPr lang="es-ES" sz="8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Yemas de espárrago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8104" y="3789040"/>
            <a:ext cx="3826768" cy="1944216"/>
          </a:xfrm>
        </p:spPr>
        <p:txBody>
          <a:bodyPr/>
          <a:lstStyle/>
          <a:p>
            <a:r>
              <a:rPr lang="es-ES" dirty="0" smtClean="0"/>
              <a:t>Peso : 1/3 kg. Standard.</a:t>
            </a:r>
          </a:p>
          <a:p>
            <a:r>
              <a:rPr lang="es-ES" dirty="0" smtClean="0"/>
              <a:t>Precio : 1,60 euros.</a:t>
            </a:r>
          </a:p>
          <a:p>
            <a:endParaRPr lang="es-ES" dirty="0"/>
          </a:p>
        </p:txBody>
      </p:sp>
      <p:pic>
        <p:nvPicPr>
          <p:cNvPr id="6146" name="Picture 2" descr="C:\Users\Bea\Desktop\retoc-WEB-2-Yemas-1418663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Yemas de espárrago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2392289"/>
            <a:ext cx="3970784" cy="3773015"/>
          </a:xfrm>
        </p:spPr>
        <p:txBody>
          <a:bodyPr/>
          <a:lstStyle/>
          <a:p>
            <a:r>
              <a:rPr lang="es-ES" dirty="0" smtClean="0"/>
              <a:t>Peso : 1/3 kg. De primera. </a:t>
            </a:r>
          </a:p>
          <a:p>
            <a:r>
              <a:rPr lang="es-ES" dirty="0" smtClean="0"/>
              <a:t>Más gordicas que las anteriores.</a:t>
            </a:r>
          </a:p>
          <a:p>
            <a:r>
              <a:rPr lang="es-ES" dirty="0" smtClean="0"/>
              <a:t>Precio : 2 euros.</a:t>
            </a:r>
          </a:p>
          <a:p>
            <a:endParaRPr lang="es-ES" dirty="0"/>
          </a:p>
        </p:txBody>
      </p:sp>
      <p:pic>
        <p:nvPicPr>
          <p:cNvPr id="5122" name="Picture 2" descr="C:\Users\Bea\Desktop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347864" cy="502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Pimientos del piquillo ¡Qué delicia!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2204864"/>
            <a:ext cx="3394720" cy="3628999"/>
          </a:xfrm>
        </p:spPr>
        <p:txBody>
          <a:bodyPr/>
          <a:lstStyle/>
          <a:p>
            <a:r>
              <a:rPr lang="es-ES" dirty="0" smtClean="0"/>
              <a:t>Pimientos del piquillo en tiras</a:t>
            </a:r>
          </a:p>
          <a:p>
            <a:r>
              <a:rPr lang="es-ES" dirty="0" smtClean="0"/>
              <a:t>Peso: ½ kg.</a:t>
            </a:r>
          </a:p>
          <a:p>
            <a:r>
              <a:rPr lang="es-ES" dirty="0" smtClean="0"/>
              <a:t>Precio: 1,80 €.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194" name="Picture 2" descr="C:\Users\Bea\Desktop\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45638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Pimientos del piquillo ¡Qué delicia!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8064" y="2204864"/>
            <a:ext cx="4402832" cy="420506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Pimientos del piquillo enteros primera. </a:t>
            </a:r>
          </a:p>
          <a:p>
            <a:pPr>
              <a:buNone/>
            </a:pPr>
            <a:r>
              <a:rPr lang="es-ES" sz="2800" dirty="0" smtClean="0"/>
              <a:t>-   Etiqueta negra.</a:t>
            </a:r>
          </a:p>
          <a:p>
            <a:r>
              <a:rPr lang="es-ES" sz="2800" dirty="0" smtClean="0"/>
              <a:t>Peso: ½ kg.</a:t>
            </a:r>
          </a:p>
          <a:p>
            <a:r>
              <a:rPr lang="es-ES" sz="2800" dirty="0" smtClean="0"/>
              <a:t>Precio: 2 €.</a:t>
            </a:r>
            <a:endParaRPr lang="es-ES" sz="2800" dirty="0"/>
          </a:p>
        </p:txBody>
      </p:sp>
      <p:pic>
        <p:nvPicPr>
          <p:cNvPr id="7170" name="Picture 2" descr="C:\Users\Bea\Desktop\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3384376" cy="507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Pimientos del piquillo ¡Qué delicia!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0072" y="1988840"/>
            <a:ext cx="3538736" cy="4349080"/>
          </a:xfrm>
        </p:spPr>
        <p:txBody>
          <a:bodyPr/>
          <a:lstStyle/>
          <a:p>
            <a:r>
              <a:rPr lang="es-ES" dirty="0" smtClean="0"/>
              <a:t>Pimientos del piquillo enteros EXTRA. </a:t>
            </a:r>
          </a:p>
          <a:p>
            <a:pPr>
              <a:buNone/>
            </a:pPr>
            <a:r>
              <a:rPr lang="es-ES" dirty="0" smtClean="0"/>
              <a:t>-  Rojos y perfectos.</a:t>
            </a:r>
          </a:p>
          <a:p>
            <a:r>
              <a:rPr lang="es-ES" dirty="0" smtClean="0"/>
              <a:t>Peso: ½ kg.</a:t>
            </a:r>
          </a:p>
          <a:p>
            <a:r>
              <a:rPr lang="es-ES" dirty="0" smtClean="0"/>
              <a:t>Precio: 2,5 €.</a:t>
            </a:r>
          </a:p>
          <a:p>
            <a:endParaRPr lang="es-ES" dirty="0"/>
          </a:p>
        </p:txBody>
      </p:sp>
      <p:pic>
        <p:nvPicPr>
          <p:cNvPr id="9218" name="Picture 2" descr="C:\Users\Bea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414908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663300"/>
                </a:solidFill>
                <a:latin typeface="Forte" pitchFamily="66" charset="0"/>
              </a:rPr>
              <a:t>Alcachofas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64088" y="2060848"/>
            <a:ext cx="3538736" cy="4061048"/>
          </a:xfrm>
        </p:spPr>
        <p:txBody>
          <a:bodyPr/>
          <a:lstStyle/>
          <a:p>
            <a:r>
              <a:rPr lang="es-ES" sz="2800" dirty="0" smtClean="0"/>
              <a:t>Corazones de alcachofa extra. 7/11 frutos. </a:t>
            </a:r>
          </a:p>
          <a:p>
            <a:pPr>
              <a:buNone/>
            </a:pPr>
            <a:r>
              <a:rPr lang="es-ES" sz="2800" dirty="0" smtClean="0"/>
              <a:t>-  Tarro de cristal.</a:t>
            </a:r>
          </a:p>
          <a:p>
            <a:r>
              <a:rPr lang="es-ES" sz="2800" dirty="0" smtClean="0"/>
              <a:t>Peso: ½ kg.</a:t>
            </a:r>
          </a:p>
          <a:p>
            <a:r>
              <a:rPr lang="es-ES" sz="2800" dirty="0" smtClean="0"/>
              <a:t>Precio: 2,5 €.</a:t>
            </a:r>
          </a:p>
          <a:p>
            <a:endParaRPr lang="es-ES" dirty="0"/>
          </a:p>
        </p:txBody>
      </p:sp>
      <p:pic>
        <p:nvPicPr>
          <p:cNvPr id="10243" name="Picture 3" descr="C:\Users\Bea\Desktop\origina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07707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Alcachofas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8024" y="2321496"/>
            <a:ext cx="3816424" cy="4536504"/>
          </a:xfrm>
        </p:spPr>
        <p:txBody>
          <a:bodyPr/>
          <a:lstStyle/>
          <a:p>
            <a:r>
              <a:rPr lang="es-ES" dirty="0" smtClean="0"/>
              <a:t>Corazones de alcachofa extra.</a:t>
            </a:r>
          </a:p>
          <a:p>
            <a:pPr>
              <a:buNone/>
            </a:pPr>
            <a:r>
              <a:rPr lang="es-ES" dirty="0" smtClean="0"/>
              <a:t>-  Tarro de cristal.</a:t>
            </a:r>
          </a:p>
          <a:p>
            <a:r>
              <a:rPr lang="es-ES" dirty="0" smtClean="0"/>
              <a:t>Peso: 720 gr.</a:t>
            </a:r>
          </a:p>
          <a:p>
            <a:r>
              <a:rPr lang="es-ES" dirty="0" smtClean="0"/>
              <a:t>Precio: 3,65 €.</a:t>
            </a:r>
          </a:p>
          <a:p>
            <a:endParaRPr lang="es-ES" dirty="0"/>
          </a:p>
        </p:txBody>
      </p:sp>
      <p:pic>
        <p:nvPicPr>
          <p:cNvPr id="11266" name="Picture 2" descr="C:\Users\Bea\Desktop\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504389" cy="5256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Alubias “pochas” con verdura. </a:t>
            </a:r>
            <a:br>
              <a:rPr lang="es-ES" dirty="0" smtClean="0">
                <a:solidFill>
                  <a:srgbClr val="663300"/>
                </a:solidFill>
                <a:latin typeface="Forte" pitchFamily="66" charset="0"/>
              </a:rPr>
            </a:br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Producto gourmet.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36096" y="1700808"/>
            <a:ext cx="3384376" cy="4453955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Legumbre pequeña típica de Navarra. Tarro de cristal. ¡VENTA EXCLUSIVA! No lo encontrarás en Internet.</a:t>
            </a:r>
          </a:p>
          <a:p>
            <a:r>
              <a:rPr lang="es-ES" dirty="0" smtClean="0"/>
              <a:t>Peso: 720 gr.</a:t>
            </a:r>
          </a:p>
          <a:p>
            <a:r>
              <a:rPr lang="es-ES" dirty="0" smtClean="0"/>
              <a:t>Precio: 2,50 €.</a:t>
            </a:r>
          </a:p>
          <a:p>
            <a:endParaRPr lang="es-ES" dirty="0"/>
          </a:p>
        </p:txBody>
      </p:sp>
      <p:pic>
        <p:nvPicPr>
          <p:cNvPr id="12290" name="Picture 2" descr="C:\Users\Bea\Desktop\IMG_6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Menestra de verduras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0" y="1844824"/>
            <a:ext cx="3322712" cy="3705275"/>
          </a:xfrm>
        </p:spPr>
        <p:txBody>
          <a:bodyPr>
            <a:normAutofit/>
          </a:bodyPr>
          <a:lstStyle/>
          <a:p>
            <a:r>
              <a:rPr lang="es-ES" sz="2800" dirty="0" smtClean="0"/>
              <a:t>Al natural: guisantes, alcachofas, espárragos, alubia verde, zanahoria.</a:t>
            </a:r>
          </a:p>
          <a:p>
            <a:r>
              <a:rPr lang="es-ES" sz="2800" dirty="0" smtClean="0"/>
              <a:t>Peso: 720 gr.</a:t>
            </a:r>
          </a:p>
          <a:p>
            <a:r>
              <a:rPr lang="es-ES" sz="2800" dirty="0" smtClean="0"/>
              <a:t>Precio: 2,50 €.</a:t>
            </a:r>
          </a:p>
          <a:p>
            <a:endParaRPr lang="es-ES" dirty="0"/>
          </a:p>
        </p:txBody>
      </p:sp>
      <p:pic>
        <p:nvPicPr>
          <p:cNvPr id="13314" name="Picture 2" descr="C:\Users\Bea\Desktop\original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64496" cy="4470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Boletus edulis. </a:t>
            </a:r>
            <a:br>
              <a:rPr lang="es-ES" dirty="0" smtClean="0">
                <a:solidFill>
                  <a:srgbClr val="663300"/>
                </a:solidFill>
                <a:latin typeface="Forte" pitchFamily="66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64088" y="1916832"/>
            <a:ext cx="3034680" cy="4353347"/>
          </a:xfrm>
        </p:spPr>
        <p:txBody>
          <a:bodyPr/>
          <a:lstStyle/>
          <a:p>
            <a:r>
              <a:rPr lang="es-ES" sz="2800" dirty="0" smtClean="0"/>
              <a:t>Hongos boletus edulis en aceite. </a:t>
            </a:r>
          </a:p>
          <a:p>
            <a:pPr>
              <a:buNone/>
            </a:pPr>
            <a:r>
              <a:rPr lang="es-ES" sz="2800" dirty="0" smtClean="0"/>
              <a:t>-   Producto gourmet.</a:t>
            </a:r>
          </a:p>
          <a:p>
            <a:r>
              <a:rPr lang="es-ES" sz="2800" dirty="0" smtClean="0"/>
              <a:t>Peso neto: 180 gr.</a:t>
            </a:r>
          </a:p>
          <a:p>
            <a:r>
              <a:rPr lang="es-ES" sz="2800" dirty="0" smtClean="0"/>
              <a:t>Precio: 2,90 €.</a:t>
            </a:r>
          </a:p>
          <a:p>
            <a:endParaRPr lang="es-ES" dirty="0"/>
          </a:p>
        </p:txBody>
      </p:sp>
      <p:pic>
        <p:nvPicPr>
          <p:cNvPr id="14338" name="Picture 2" descr="C:\Users\Bea\Desktop\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45638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ea\Desktop\bombones tor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9144000" cy="33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es-ES" sz="2000" dirty="0" smtClean="0">
              <a:solidFill>
                <a:srgbClr val="663300"/>
              </a:solidFill>
            </a:endParaRPr>
          </a:p>
          <a:p>
            <a:pPr algn="just"/>
            <a:endParaRPr lang="es-ES" sz="2000" dirty="0" smtClean="0">
              <a:solidFill>
                <a:srgbClr val="663300"/>
              </a:solidFill>
            </a:endParaRPr>
          </a:p>
          <a:p>
            <a:pPr algn="just"/>
            <a:endParaRPr lang="es-ES" sz="2000" dirty="0" smtClean="0">
              <a:solidFill>
                <a:srgbClr val="663300"/>
              </a:solidFill>
            </a:endParaRPr>
          </a:p>
          <a:p>
            <a:pPr algn="just"/>
            <a:endParaRPr lang="es-ES" sz="2000" dirty="0" smtClean="0">
              <a:solidFill>
                <a:srgbClr val="663300"/>
              </a:solidFill>
            </a:endParaRPr>
          </a:p>
          <a:p>
            <a:pPr algn="just"/>
            <a:r>
              <a:rPr lang="es-ES" sz="2000" b="1" dirty="0" smtClean="0"/>
              <a:t>Empresa familiar situada en Tafalla (NAVARRA). Llevamos elaborando EMBUTIDOS desde hace más de 80 años y a lo largo de este tiempo, nuestro objetivo ha sido conseguir productos de calidad.</a:t>
            </a:r>
          </a:p>
          <a:p>
            <a:pPr algn="just"/>
            <a:r>
              <a:rPr lang="es-ES" sz="2000" b="1" dirty="0" smtClean="0"/>
              <a:t>Nuestros EMBUTIDOS, tanto la chistorra, como el chorizo sarta y chorizo oreado, están elaborados con carne fresca de cerdo, embutidos en tripa NATURAL y con pimentones con Denominación de Origen, sin ningún tipo de colorante ni conservante, condiciones que son de obligado cumplimiento para estar inscritos como Empresa perteneciente a Artesanos de Navarra – Reyno Gourmet.</a:t>
            </a:r>
            <a:endParaRPr lang="es-ES" sz="2000" b="1" dirty="0"/>
          </a:p>
        </p:txBody>
      </p:sp>
      <p:pic>
        <p:nvPicPr>
          <p:cNvPr id="15362" name="Picture 2" descr="C:\Users\Bea\Desktop\5de40e4a-2e98-41a3-a35d-e6c366374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2771775" cy="2771775"/>
          </a:xfrm>
          <a:prstGeom prst="rect">
            <a:avLst/>
          </a:prstGeom>
          <a:noFill/>
        </p:spPr>
      </p:pic>
      <p:pic>
        <p:nvPicPr>
          <p:cNvPr id="15363" name="Picture 3" descr="C:\Users\Bea\Desktop\13245e3c-227e-4aaa-8fc9-a866fac67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2771775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CHISTORRA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64088" y="1457400"/>
            <a:ext cx="288032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/>
              <a:t>Chistorra individual pequeña</a:t>
            </a:r>
          </a:p>
          <a:p>
            <a:r>
              <a:rPr lang="es-ES" sz="2400" dirty="0" smtClean="0"/>
              <a:t>Peso:250-300 gr</a:t>
            </a:r>
          </a:p>
          <a:p>
            <a:r>
              <a:rPr lang="es-ES" sz="2400" dirty="0" smtClean="0"/>
              <a:t>Dos formatos: dulce y picante</a:t>
            </a:r>
          </a:p>
          <a:p>
            <a:r>
              <a:rPr lang="es-ES" sz="2400" b="1" dirty="0" smtClean="0"/>
              <a:t>GANADORA del PRIMER PREMIO del IX Concurso Navarro de </a:t>
            </a:r>
            <a:r>
              <a:rPr lang="es-ES" sz="2400" dirty="0" smtClean="0"/>
              <a:t>Chistorra en </a:t>
            </a:r>
            <a:r>
              <a:rPr lang="es-ES" sz="2400" b="1" dirty="0" smtClean="0"/>
              <a:t>2014.</a:t>
            </a:r>
          </a:p>
          <a:p>
            <a:r>
              <a:rPr lang="es-ES" b="1" dirty="0" smtClean="0"/>
              <a:t>Precio</a:t>
            </a:r>
            <a:r>
              <a:rPr lang="es-ES" b="1" smtClean="0"/>
              <a:t>: 2,10 </a:t>
            </a:r>
            <a:r>
              <a:rPr lang="es-ES" b="1" dirty="0" smtClean="0"/>
              <a:t>€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30243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CHISTORRA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                 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5922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635896" y="1988840"/>
            <a:ext cx="4211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Chistorra individual grande</a:t>
            </a:r>
          </a:p>
          <a:p>
            <a:r>
              <a:rPr lang="es-ES" sz="2800" dirty="0" smtClean="0"/>
              <a:t>Peso:350-400 gr</a:t>
            </a:r>
          </a:p>
          <a:p>
            <a:r>
              <a:rPr lang="es-ES" sz="2800" dirty="0" smtClean="0"/>
              <a:t>Dos formatos: dulce y picante</a:t>
            </a:r>
          </a:p>
          <a:p>
            <a:r>
              <a:rPr lang="es-ES" sz="2800" b="1" dirty="0" smtClean="0"/>
              <a:t>GANADORA del PRIMER PREMIO del IX Concurso Navarro de </a:t>
            </a:r>
            <a:r>
              <a:rPr lang="es-ES" sz="2800" dirty="0" smtClean="0"/>
              <a:t>Chistorra en </a:t>
            </a:r>
            <a:r>
              <a:rPr lang="es-ES" sz="2800" b="1" dirty="0" smtClean="0"/>
              <a:t>2014</a:t>
            </a:r>
          </a:p>
          <a:p>
            <a:r>
              <a:rPr lang="es-ES" sz="2800" b="1" dirty="0" smtClean="0"/>
              <a:t>Precio:  3 €.</a:t>
            </a:r>
            <a:endParaRPr lang="es-E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663300"/>
                </a:solidFill>
                <a:latin typeface="Forte" pitchFamily="66" charset="0"/>
              </a:rPr>
              <a:t>CHORIZO</a:t>
            </a:r>
            <a:endParaRPr lang="es-ES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354036"/>
            <a:ext cx="2989026" cy="200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491880" y="3645024"/>
            <a:ext cx="5652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3200" b="1" dirty="0" smtClean="0"/>
              <a:t>Chorizo oreado individual.</a:t>
            </a:r>
          </a:p>
          <a:p>
            <a:r>
              <a:rPr lang="es-ES" sz="3200" b="1" dirty="0" smtClean="0"/>
              <a:t>Peso: 500 </a:t>
            </a:r>
            <a:r>
              <a:rPr lang="es-ES" sz="3200" b="1" dirty="0" smtClean="0"/>
              <a:t>gr</a:t>
            </a:r>
          </a:p>
          <a:p>
            <a:r>
              <a:rPr lang="es-ES" sz="3200" b="1" dirty="0" smtClean="0"/>
              <a:t>Precio: 3,75 €</a:t>
            </a:r>
            <a:endParaRPr lang="es-ES" sz="3200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CHORIZO</a:t>
            </a:r>
            <a:endParaRPr lang="es-ES" dirty="0"/>
          </a:p>
        </p:txBody>
      </p:sp>
      <p:pic>
        <p:nvPicPr>
          <p:cNvPr id="4098" name="Picture 2" descr="C:\Users\Bea\Desktop\bg_s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954901" cy="244827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83968" y="256490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ES" sz="3200" b="1" dirty="0" smtClean="0"/>
              <a:t>Chorizo sarta individual.</a:t>
            </a:r>
          </a:p>
          <a:p>
            <a:pPr>
              <a:buNone/>
            </a:pPr>
            <a:r>
              <a:rPr lang="es-ES" sz="3200" b="1" dirty="0" smtClean="0"/>
              <a:t>Tanto dulce como picante.</a:t>
            </a:r>
          </a:p>
          <a:p>
            <a:r>
              <a:rPr lang="es-ES" sz="3200" b="1" dirty="0" smtClean="0"/>
              <a:t>Peso: 350 </a:t>
            </a:r>
            <a:r>
              <a:rPr lang="es-ES" sz="3200" b="1" dirty="0" smtClean="0"/>
              <a:t>gr</a:t>
            </a:r>
          </a:p>
          <a:p>
            <a:r>
              <a:rPr lang="es-ES" sz="3200" b="1" dirty="0" smtClean="0"/>
              <a:t>Precio: 3 €.</a:t>
            </a:r>
            <a:endParaRPr lang="es-ES" sz="32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CHORIZO</a:t>
            </a:r>
            <a:endParaRPr lang="es-ES" dirty="0"/>
          </a:p>
        </p:txBody>
      </p:sp>
      <p:pic>
        <p:nvPicPr>
          <p:cNvPr id="3075" name="Picture 3" descr="C:\Users\Bea\Desktop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942133" cy="244827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139952" y="28529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ES" sz="3200" b="1" dirty="0" smtClean="0"/>
              <a:t>Chorizo cular individual</a:t>
            </a:r>
          </a:p>
          <a:p>
            <a:pPr>
              <a:buNone/>
            </a:pPr>
            <a:r>
              <a:rPr lang="es-ES" sz="3200" b="1" dirty="0" smtClean="0"/>
              <a:t>(Tanto dulce como picante)</a:t>
            </a:r>
          </a:p>
          <a:p>
            <a:r>
              <a:rPr lang="es-ES" sz="3200" b="1" dirty="0" smtClean="0"/>
              <a:t>Peso: 700 </a:t>
            </a:r>
            <a:r>
              <a:rPr lang="es-ES" sz="3200" b="1" dirty="0" smtClean="0"/>
              <a:t>gr.</a:t>
            </a:r>
          </a:p>
          <a:p>
            <a:r>
              <a:rPr lang="es-ES" sz="3200" b="1" dirty="0" smtClean="0"/>
              <a:t>Precio: 6,5 €</a:t>
            </a:r>
            <a:endParaRPr lang="es-ES" sz="3200" b="1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000" dirty="0" smtClean="0">
                <a:solidFill>
                  <a:srgbClr val="663300"/>
                </a:solidFill>
                <a:latin typeface="Forte" pitchFamily="66" charset="0"/>
              </a:rPr>
              <a:t>MOUSSES</a:t>
            </a:r>
            <a:endParaRPr lang="es-ES" sz="5000" dirty="0">
              <a:solidFill>
                <a:srgbClr val="663300"/>
              </a:solidFill>
              <a:latin typeface="Forte" pitchFamily="66" charset="0"/>
            </a:endParaRPr>
          </a:p>
        </p:txBody>
      </p:sp>
      <p:pic>
        <p:nvPicPr>
          <p:cNvPr id="22530" name="Picture 2" descr="pimiento del piquillo frasco 1/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816424" cy="340110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4048" y="2060848"/>
            <a:ext cx="3600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Tipos: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-Pimiento del piquillo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-Espárragos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-Hongos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Cardo con jamón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(ml) : 148ml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/ caja: 12 Unidades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Unidad: 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rgbClr val="663300"/>
                </a:solidFill>
                <a:latin typeface="Forte" pitchFamily="66" charset="0"/>
              </a:rPr>
              <a:t>ARTESANIA</a:t>
            </a:r>
            <a:endParaRPr lang="es-ES" sz="8000" dirty="0">
              <a:solidFill>
                <a:srgbClr val="663300"/>
              </a:solidFill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rra-jabon-glicerina-ba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1489348" cy="14893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28529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Frambuesa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691680" y="188640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 smtClean="0">
                <a:solidFill>
                  <a:srgbClr val="663300"/>
                </a:solidFill>
                <a:latin typeface="Forte" pitchFamily="66" charset="0"/>
              </a:rPr>
              <a:t>Jabones Artesanos</a:t>
            </a:r>
            <a:endParaRPr lang="es-ES" sz="5000" dirty="0">
              <a:solidFill>
                <a:srgbClr val="663300"/>
              </a:solidFill>
              <a:latin typeface="Forte" pitchFamily="66" charset="0"/>
            </a:endParaRPr>
          </a:p>
        </p:txBody>
      </p:sp>
      <p:pic>
        <p:nvPicPr>
          <p:cNvPr id="7" name="6 Imagen" descr="barra-jabon-glicerina-barat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1512168" cy="151216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195736" y="285293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Sandia</a:t>
            </a:r>
            <a:endParaRPr lang="es-ES" sz="2400" b="1" dirty="0"/>
          </a:p>
        </p:txBody>
      </p:sp>
      <p:pic>
        <p:nvPicPr>
          <p:cNvPr id="2050" name="Picture 2" descr="BARRA Jabón Glicerina.1,350 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268760"/>
            <a:ext cx="1512168" cy="151216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707904" y="28529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Mora</a:t>
            </a:r>
            <a:endParaRPr lang="es-ES" sz="2400" b="1" dirty="0"/>
          </a:p>
        </p:txBody>
      </p:sp>
      <p:pic>
        <p:nvPicPr>
          <p:cNvPr id="2052" name="Picture 4" descr="BARRA Jabón Glicerina.1,350 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268760"/>
            <a:ext cx="1512168" cy="1512168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076056" y="28529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Marino</a:t>
            </a:r>
            <a:endParaRPr lang="es-ES" sz="2400" b="1" dirty="0"/>
          </a:p>
        </p:txBody>
      </p:sp>
      <p:pic>
        <p:nvPicPr>
          <p:cNvPr id="1026" name="Picture 2" descr="BARRA Jabón Glicerina.1,350 K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268760"/>
            <a:ext cx="1741884" cy="151216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444208" y="285293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Manzana Verde</a:t>
            </a:r>
            <a:endParaRPr lang="es-ES" sz="2400" b="1" dirty="0"/>
          </a:p>
        </p:txBody>
      </p:sp>
      <p:pic>
        <p:nvPicPr>
          <p:cNvPr id="1028" name="Picture 4" descr="BARRA Jabón Glicerina.1,350 K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645024"/>
            <a:ext cx="1512168" cy="1512168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539552" y="52292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Mango</a:t>
            </a:r>
            <a:endParaRPr lang="es-ES" sz="2400" b="1" dirty="0"/>
          </a:p>
        </p:txBody>
      </p:sp>
      <p:pic>
        <p:nvPicPr>
          <p:cNvPr id="1030" name="Picture 6" descr="BARRA Jabón Glicerina.1,350 K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645024"/>
            <a:ext cx="1584176" cy="1512168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1979712" y="52292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Mandarina</a:t>
            </a:r>
            <a:endParaRPr lang="es-ES" sz="2400" b="1" dirty="0"/>
          </a:p>
        </p:txBody>
      </p:sp>
      <p:pic>
        <p:nvPicPr>
          <p:cNvPr id="1032" name="Picture 8" descr="BARRA Jabón Glicerina.1,350 K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645024"/>
            <a:ext cx="1512168" cy="1512168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3707904" y="52292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Lima Limón</a:t>
            </a:r>
            <a:endParaRPr lang="es-ES" sz="2400" b="1" dirty="0"/>
          </a:p>
        </p:txBody>
      </p:sp>
      <p:pic>
        <p:nvPicPr>
          <p:cNvPr id="1034" name="Picture 10" descr="BARRA Jabón Glicerina.1,350 K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645024"/>
            <a:ext cx="1512168" cy="1512168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5580112" y="522920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Brisa</a:t>
            </a:r>
            <a:endParaRPr lang="es-ES" sz="2400" b="1" dirty="0"/>
          </a:p>
        </p:txBody>
      </p:sp>
      <p:pic>
        <p:nvPicPr>
          <p:cNvPr id="1036" name="Picture 12" descr="BARRA Jabón Glicerina.1,350 K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3645024"/>
            <a:ext cx="1512168" cy="1512168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6948264" y="52292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Almizcle</a:t>
            </a:r>
            <a:endParaRPr lang="es-ES" sz="2400" b="1" dirty="0"/>
          </a:p>
        </p:txBody>
      </p:sp>
      <p:sp>
        <p:nvSpPr>
          <p:cNvPr id="23" name="22 Flecha derecha"/>
          <p:cNvSpPr/>
          <p:nvPr/>
        </p:nvSpPr>
        <p:spPr>
          <a:xfrm>
            <a:off x="8100392" y="6021288"/>
            <a:ext cx="720080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10039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1/2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1080120"/>
          </a:xfrm>
        </p:spPr>
        <p:txBody>
          <a:bodyPr>
            <a:noAutofit/>
          </a:bodyPr>
          <a:lstStyle/>
          <a:p>
            <a:r>
              <a:rPr lang="es-ES" sz="5000" dirty="0" smtClean="0">
                <a:solidFill>
                  <a:srgbClr val="663300"/>
                </a:solidFill>
                <a:latin typeface="Forte" pitchFamily="66" charset="0"/>
              </a:rPr>
              <a:t>Jabones Artesanos enrollados</a:t>
            </a:r>
            <a:endParaRPr lang="es-ES" sz="5000" dirty="0">
              <a:solidFill>
                <a:srgbClr val="663300"/>
              </a:solidFill>
              <a:latin typeface="Forte" pitchFamily="66" charset="0"/>
            </a:endParaRPr>
          </a:p>
        </p:txBody>
      </p:sp>
      <p:pic>
        <p:nvPicPr>
          <p:cNvPr id="26626" name="Picture 2" descr="BARRA Jabón Enrollad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1728192" cy="17281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Cookies chocolate </a:t>
            </a:r>
            <a:endParaRPr lang="es-ES" b="1" dirty="0"/>
          </a:p>
        </p:txBody>
      </p:sp>
      <p:pic>
        <p:nvPicPr>
          <p:cNvPr id="26628" name="Picture 4" descr="BARRA Jabón Enrollado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1728192" cy="172819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411760" y="34290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Fresa</a:t>
            </a:r>
            <a:endParaRPr lang="es-ES" b="1" dirty="0"/>
          </a:p>
        </p:txBody>
      </p:sp>
      <p:pic>
        <p:nvPicPr>
          <p:cNvPr id="26630" name="Picture 6" descr="BARRA Jabón Enrollad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1728192" cy="172819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563888" y="34290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Frutas de la pasión</a:t>
            </a:r>
            <a:endParaRPr lang="es-ES" b="1" dirty="0"/>
          </a:p>
        </p:txBody>
      </p:sp>
      <p:pic>
        <p:nvPicPr>
          <p:cNvPr id="26632" name="Picture 8" descr="BARRA Jabón Enrollado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628800"/>
            <a:ext cx="1728192" cy="172819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580112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Hinojo y Jojoba</a:t>
            </a:r>
            <a:endParaRPr lang="es-ES" b="1" dirty="0"/>
          </a:p>
        </p:txBody>
      </p:sp>
      <p:pic>
        <p:nvPicPr>
          <p:cNvPr id="26634" name="Picture 10" descr="BARRA Jabón Enrollado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628800"/>
            <a:ext cx="1728192" cy="1728192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7452320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Lemongrass</a:t>
            </a:r>
            <a:endParaRPr lang="es-ES" b="1" dirty="0"/>
          </a:p>
        </p:txBody>
      </p:sp>
      <p:pic>
        <p:nvPicPr>
          <p:cNvPr id="26636" name="Picture 12" descr="BARRA Jabón Enrollado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1728192" cy="1728192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67544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Lima limón</a:t>
            </a:r>
            <a:endParaRPr lang="es-ES" b="1" dirty="0"/>
          </a:p>
        </p:txBody>
      </p:sp>
      <p:pic>
        <p:nvPicPr>
          <p:cNvPr id="26638" name="Picture 14" descr="BARRA Jabón Enrollado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000500"/>
            <a:ext cx="1728192" cy="1732756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2195736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Mandarina</a:t>
            </a:r>
            <a:endParaRPr lang="es-ES" b="1" dirty="0"/>
          </a:p>
        </p:txBody>
      </p:sp>
      <p:pic>
        <p:nvPicPr>
          <p:cNvPr id="26640" name="Picture 16" descr="BARRA Jabón Enrollado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005064"/>
            <a:ext cx="1728192" cy="1728192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4211960" y="5877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Mora</a:t>
            </a:r>
            <a:endParaRPr lang="es-ES" b="1" dirty="0"/>
          </a:p>
        </p:txBody>
      </p:sp>
      <p:pic>
        <p:nvPicPr>
          <p:cNvPr id="26642" name="Picture 18" descr="BARRA Jabón Enrollado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005064"/>
            <a:ext cx="1728192" cy="1728191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5796136" y="58772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Marino</a:t>
            </a:r>
            <a:endParaRPr lang="es-ES" b="1" dirty="0"/>
          </a:p>
        </p:txBody>
      </p:sp>
      <p:sp>
        <p:nvSpPr>
          <p:cNvPr id="22" name="21 Rectángulo"/>
          <p:cNvSpPr/>
          <p:nvPr/>
        </p:nvSpPr>
        <p:spPr>
          <a:xfrm>
            <a:off x="7524328" y="4005064"/>
            <a:ext cx="1835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Barra: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33€  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(Glicerina y enrolladlo)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956376" y="6488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2/2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79512" y="630932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aconseja dividirlo en 20- 21 porciones para la venta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TABLETA RELLENA DE CUAJADA</a:t>
            </a:r>
            <a:endParaRPr lang="es-ES" sz="5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1026" name="Picture 2" descr="http://bombonestorres.com/inicio/wp-content/uploads/2012/10/img_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5076598" cy="367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508104" y="2276872"/>
            <a:ext cx="2520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(gr) :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gr</a:t>
            </a:r>
          </a:p>
          <a:p>
            <a:endParaRPr lang="es-ES" sz="2400" b="1" dirty="0" smtClean="0"/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caja:  2,30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ES" sz="5400" dirty="0" smtClean="0">
                <a:solidFill>
                  <a:srgbClr val="663300"/>
                </a:solidFill>
                <a:latin typeface="Forte" pitchFamily="66" charset="0"/>
              </a:rPr>
              <a:t>BISUTERÍA: </a:t>
            </a:r>
          </a:p>
          <a:p>
            <a:pPr algn="ctr">
              <a:buNone/>
            </a:pPr>
            <a:endParaRPr lang="es-ES" sz="5400" dirty="0" smtClean="0">
              <a:solidFill>
                <a:srgbClr val="663300"/>
              </a:solidFill>
              <a:latin typeface="Forte" pitchFamily="66" charset="0"/>
            </a:endParaRPr>
          </a:p>
          <a:p>
            <a:pPr algn="ctr">
              <a:buNone/>
            </a:pPr>
            <a:r>
              <a:rPr lang="es-ES" sz="5400" dirty="0" smtClean="0">
                <a:solidFill>
                  <a:srgbClr val="663300"/>
                </a:solidFill>
                <a:latin typeface="Forte" pitchFamily="66" charset="0"/>
              </a:rPr>
              <a:t>GORJUSS</a:t>
            </a:r>
            <a:endParaRPr lang="es-E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663300"/>
                </a:solidFill>
                <a:latin typeface="Forte" pitchFamily="66" charset="0"/>
              </a:rPr>
              <a:t>Pulseras</a:t>
            </a:r>
            <a:endParaRPr lang="es-ES" sz="5400" dirty="0"/>
          </a:p>
        </p:txBody>
      </p:sp>
      <p:pic>
        <p:nvPicPr>
          <p:cNvPr id="5122" name="Picture 2" descr="C:\Users\Bea\AppData\Local\Temp\Temp1_PULSERAS.zip\IMGP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552393" cy="2664295"/>
          </a:xfrm>
          <a:prstGeom prst="rect">
            <a:avLst/>
          </a:prstGeom>
          <a:noFill/>
        </p:spPr>
      </p:pic>
      <p:pic>
        <p:nvPicPr>
          <p:cNvPr id="5123" name="Picture 3" descr="C:\Users\Bea\AppData\Local\Temp\Temp1_PULSERAS.zip\IMGP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3899925" cy="292494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79512" y="47971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ES" sz="2800" b="1" dirty="0" smtClean="0"/>
              <a:t>Precio: 3,80 €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663300"/>
                </a:solidFill>
                <a:latin typeface="Forte" pitchFamily="66" charset="0"/>
              </a:rPr>
              <a:t>Camafeo de plata</a:t>
            </a:r>
            <a:endParaRPr lang="es-ES" sz="4800" dirty="0"/>
          </a:p>
        </p:txBody>
      </p:sp>
      <p:pic>
        <p:nvPicPr>
          <p:cNvPr id="6146" name="Picture 2" descr="C:\Users\Bea\Downloads\IMGP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172281" cy="312921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572000" y="2780928"/>
            <a:ext cx="3895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3200" b="1" dirty="0" smtClean="0"/>
              <a:t>Camafeo de 25x18 Con lazo o sin lazo.</a:t>
            </a:r>
          </a:p>
          <a:p>
            <a:pPr>
              <a:buNone/>
            </a:pPr>
            <a:r>
              <a:rPr lang="es-ES" sz="3200" b="1" dirty="0" smtClean="0"/>
              <a:t>Todos van con su cadena de eslabones.</a:t>
            </a:r>
          </a:p>
          <a:p>
            <a:pPr>
              <a:buNone/>
            </a:pPr>
            <a:endParaRPr lang="es-ES" sz="3200" b="1" dirty="0" smtClean="0"/>
          </a:p>
          <a:p>
            <a:pPr>
              <a:buNone/>
            </a:pPr>
            <a:r>
              <a:rPr lang="es-ES" sz="3200" b="1" dirty="0" smtClean="0"/>
              <a:t>Precio: 2,80 €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Conjunto de camafeo, anillo y pendientes</a:t>
            </a:r>
            <a:endParaRPr lang="es-ES" dirty="0"/>
          </a:p>
        </p:txBody>
      </p:sp>
      <p:pic>
        <p:nvPicPr>
          <p:cNvPr id="1026" name="Picture 2" descr="C:\Users\Bea\AppData\Local\Temp\Temp1_conjuntos (1).zip\IMGP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020153" cy="2265115"/>
          </a:xfrm>
          <a:prstGeom prst="rect">
            <a:avLst/>
          </a:prstGeom>
          <a:noFill/>
        </p:spPr>
      </p:pic>
      <p:pic>
        <p:nvPicPr>
          <p:cNvPr id="1027" name="Picture 3" descr="C:\Users\Bea\AppData\Local\Temp\Temp1_conjuntos (1).zip\IMGP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07" y="4149080"/>
            <a:ext cx="3611893" cy="270892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63888" y="162880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s-ES" sz="2000" b="1" dirty="0" smtClean="0"/>
              <a:t>Posibilidad de venderlos en conjunto o por separado. Es una </a:t>
            </a:r>
            <a:r>
              <a:rPr lang="es-ES" sz="2800" b="1" dirty="0" smtClean="0">
                <a:solidFill>
                  <a:srgbClr val="FF0000"/>
                </a:solidFill>
              </a:rPr>
              <a:t>ganga</a:t>
            </a:r>
            <a:r>
              <a:rPr lang="es-ES" sz="2000" b="1" dirty="0" smtClean="0"/>
              <a:t>.</a:t>
            </a:r>
          </a:p>
          <a:p>
            <a:pPr>
              <a:buNone/>
            </a:pPr>
            <a:r>
              <a:rPr lang="es-ES" sz="2000" b="1" dirty="0" smtClean="0"/>
              <a:t>En el conjunto 1 , el tamaño de los pendientes es 10 mm.</a:t>
            </a:r>
          </a:p>
          <a:p>
            <a:pPr>
              <a:buNone/>
            </a:pPr>
            <a:r>
              <a:rPr lang="es-ES" sz="2000" b="1" dirty="0" smtClean="0"/>
              <a:t>En el conjunto 3, 16 mm.</a:t>
            </a:r>
          </a:p>
          <a:p>
            <a:pPr>
              <a:buNone/>
            </a:pPr>
            <a:r>
              <a:rPr lang="es-ES" sz="2000" b="1" dirty="0" smtClean="0"/>
              <a:t>Pueden ir con  o sin lacitos.</a:t>
            </a:r>
            <a:endParaRPr lang="es-ES" sz="2000" b="1" dirty="0" smtClean="0"/>
          </a:p>
          <a:p>
            <a:pPr>
              <a:buNone/>
            </a:pPr>
            <a:endParaRPr lang="es-ES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1835696" y="5013176"/>
            <a:ext cx="2900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ES" sz="3200" b="1" dirty="0" smtClean="0"/>
              <a:t>Precio final : 7 €</a:t>
            </a:r>
            <a:endParaRPr lang="es-ES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Conjunto de </a:t>
            </a:r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collar, pulsera </a:t>
            </a:r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y pendientes</a:t>
            </a:r>
            <a:endParaRPr lang="es-ES" dirty="0"/>
          </a:p>
        </p:txBody>
      </p:sp>
      <p:pic>
        <p:nvPicPr>
          <p:cNvPr id="2050" name="Picture 2" descr="C:\Users\Bea\Desktop\GetAttach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771874" cy="368030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851920" y="2204864"/>
            <a:ext cx="4572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b="1" dirty="0" smtClean="0"/>
              <a:t>Posibilidad de venderlos en conjunto o por separado. Es una </a:t>
            </a:r>
            <a:r>
              <a:rPr lang="es-ES" sz="3600" b="1" dirty="0" smtClean="0">
                <a:solidFill>
                  <a:srgbClr val="FF0000"/>
                </a:solidFill>
              </a:rPr>
              <a:t>ganga</a:t>
            </a:r>
            <a:r>
              <a:rPr lang="es-ES" sz="2800" b="1" dirty="0" smtClean="0"/>
              <a:t>.</a:t>
            </a:r>
          </a:p>
          <a:p>
            <a:pPr>
              <a:buNone/>
            </a:pPr>
            <a:r>
              <a:rPr lang="es-ES" sz="2800" b="1" dirty="0" smtClean="0"/>
              <a:t>El </a:t>
            </a:r>
            <a:r>
              <a:rPr lang="es-ES" sz="2800" b="1" dirty="0" smtClean="0"/>
              <a:t>tamaño de los pendientes es </a:t>
            </a:r>
            <a:r>
              <a:rPr lang="es-ES" sz="2800" b="1" dirty="0" smtClean="0"/>
              <a:t>16 </a:t>
            </a:r>
            <a:r>
              <a:rPr lang="es-ES" sz="2800" b="1" dirty="0" smtClean="0"/>
              <a:t>mm.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sz="2800" b="1" dirty="0" smtClean="0"/>
              <a:t>Precio final : </a:t>
            </a:r>
            <a:r>
              <a:rPr lang="es-ES" sz="2800" b="1" dirty="0" smtClean="0"/>
              <a:t>8 </a:t>
            </a:r>
            <a:r>
              <a:rPr lang="es-ES" sz="2800" b="1" dirty="0" smtClean="0"/>
              <a:t>€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5000" dirty="0" smtClean="0">
                <a:solidFill>
                  <a:srgbClr val="663300"/>
                </a:solidFill>
                <a:latin typeface="Forte" pitchFamily="66" charset="0"/>
              </a:rPr>
              <a:t>ROCAS DEL PUY</a:t>
            </a:r>
            <a:endParaRPr lang="es-ES" sz="5000" dirty="0">
              <a:solidFill>
                <a:srgbClr val="663300"/>
              </a:solidFill>
              <a:latin typeface="Forte" pitchFamily="66" charset="0"/>
            </a:endParaRPr>
          </a:p>
        </p:txBody>
      </p:sp>
      <p:pic>
        <p:nvPicPr>
          <p:cNvPr id="5" name="4 Imagen" descr="25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30411"/>
            <a:ext cx="3600400" cy="271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683568" y="4365104"/>
            <a:ext cx="36724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Sabores: 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-Chocolate Negro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-Chocolate Blanco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-Chocolate Con leche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-Variado</a:t>
            </a:r>
          </a:p>
          <a:p>
            <a:endParaRPr lang="es-ES" dirty="0" smtClean="0"/>
          </a:p>
        </p:txBody>
      </p:sp>
      <p:pic>
        <p:nvPicPr>
          <p:cNvPr id="6146" name="Picture 2" descr="http://bombonestorres.com/inicio/wp-content/uploads/2013/04/rocas_del_pu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06288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851920" y="4180344"/>
            <a:ext cx="370790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(kg) : 1/4 kg</a:t>
            </a:r>
          </a:p>
          <a:p>
            <a:endParaRPr lang="es-ES" sz="2400" b="1" dirty="0" smtClean="0"/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caja: 7€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de la caja: 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unidades</a:t>
            </a:r>
            <a:r>
              <a:rPr lang="es-E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 venta final se puede hacer por caja entera o por unidad)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000" dirty="0" smtClean="0">
                <a:solidFill>
                  <a:srgbClr val="663300"/>
                </a:solidFill>
                <a:latin typeface="Forte" pitchFamily="66" charset="0"/>
              </a:rPr>
              <a:t>KAIKUS RELLENOS DE CUAJADA</a:t>
            </a:r>
            <a:endParaRPr lang="es-ES" sz="5000" dirty="0">
              <a:solidFill>
                <a:srgbClr val="663300"/>
              </a:solidFill>
              <a:latin typeface="Forte" pitchFamily="66" charset="0"/>
            </a:endParaRPr>
          </a:p>
        </p:txBody>
      </p:sp>
      <p:pic>
        <p:nvPicPr>
          <p:cNvPr id="5" name="4 Imagen" descr="13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3895952" cy="465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4932040" y="198884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Unidades cada caja 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Contiene 3  unidades en cada bolsita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caja :  35€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Bombones rellenos de Pacharán</a:t>
            </a:r>
            <a:endParaRPr lang="es-ES" dirty="0">
              <a:solidFill>
                <a:srgbClr val="663300"/>
              </a:solidFill>
              <a:latin typeface="Forte" pitchFamily="66" charset="0"/>
            </a:endParaRPr>
          </a:p>
        </p:txBody>
      </p:sp>
      <p:pic>
        <p:nvPicPr>
          <p:cNvPr id="8194" name="Picture 2" descr="RGL3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5076056" y="1988840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Caja de 15 unidades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12,50 € caja</a:t>
            </a:r>
          </a:p>
          <a:p>
            <a:pPr>
              <a:buFontTx/>
              <a:buChar char="-"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 venta final se puede hacer por caja entera o por unidad)</a:t>
            </a:r>
          </a:p>
          <a:p>
            <a:pPr>
              <a:buFontTx/>
              <a:buChar char="-"/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3300"/>
                </a:solidFill>
                <a:latin typeface="Forte" pitchFamily="66" charset="0"/>
              </a:rPr>
              <a:t>Mini barquillos de chocolate</a:t>
            </a:r>
            <a:endParaRPr lang="es-ES" dirty="0">
              <a:solidFill>
                <a:srgbClr val="663300"/>
              </a:solidFill>
              <a:latin typeface="Forte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84168" y="2204864"/>
            <a:ext cx="2592288" cy="331236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Cajas de 250 unidades</a:t>
            </a: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caja: 30€</a:t>
            </a:r>
          </a:p>
          <a:p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(el envoltorio es diferente al de la foto)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Resultado de imagen de barquillos chocolate bombones tor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467937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ea\Desktop\bio eko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145" y="1600200"/>
            <a:ext cx="6807709" cy="4525963"/>
          </a:xfrm>
          <a:prstGeom prst="rect">
            <a:avLst/>
          </a:prstGeom>
          <a:noFill/>
        </p:spPr>
      </p:pic>
      <p:pic>
        <p:nvPicPr>
          <p:cNvPr id="30724" name="Picture 4" descr="C:\Users\Bea\Desktop\logo-ekolo-hea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0955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982</Words>
  <Application>Microsoft Office PowerPoint</Application>
  <PresentationFormat>Presentación en pantalla (4:3)</PresentationFormat>
  <Paragraphs>227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CATÁLOGO  DE PRODUCTOS </vt:lpstr>
      <vt:lpstr>GASTRONOMÍA ¡TODOS LOS PRECIOS POR DEBAJO DE LOS DE MERCADO! COMPRUÉBALO…….PRECIOS MUY ESPECIALES</vt:lpstr>
      <vt:lpstr>Diapositiva 3</vt:lpstr>
      <vt:lpstr>TABLETA RELLENA DE CUAJADA</vt:lpstr>
      <vt:lpstr>ROCAS DEL PUY</vt:lpstr>
      <vt:lpstr>KAIKUS RELLENOS DE CUAJADA</vt:lpstr>
      <vt:lpstr>Bombones rellenos de Pacharán</vt:lpstr>
      <vt:lpstr>Mini barquillos de chocolate</vt:lpstr>
      <vt:lpstr>Diapositiva 9</vt:lpstr>
      <vt:lpstr>ZUMO ECOLÓGICO</vt:lpstr>
      <vt:lpstr>Diapositiva 11</vt:lpstr>
      <vt:lpstr>Sésamo garrapiñado (sin gluten)</vt:lpstr>
      <vt:lpstr>Cacahuetes garrapiñados (sin gluten)</vt:lpstr>
      <vt:lpstr>Diapositiva 14</vt:lpstr>
      <vt:lpstr>Mermeladas artesanas de sabores de Navarra</vt:lpstr>
      <vt:lpstr>Mermeladas artesanas de sabores de Navarra</vt:lpstr>
      <vt:lpstr> CONSERVAS EL AGRICULTOR   PRODUCTOS EXTRA DE LA HUERTA NAVARRA, DIRECTOS DE FÁBRICA</vt:lpstr>
      <vt:lpstr>ESPÁRRAGOS</vt:lpstr>
      <vt:lpstr>ESPÁRRAGOS ¡excelente calidad!</vt:lpstr>
      <vt:lpstr>Yemas de espárrago</vt:lpstr>
      <vt:lpstr>Yemas de espárrago</vt:lpstr>
      <vt:lpstr>Pimientos del piquillo ¡Qué delicia!</vt:lpstr>
      <vt:lpstr>Pimientos del piquillo ¡Qué delicia!</vt:lpstr>
      <vt:lpstr>Pimientos del piquillo ¡Qué delicia!</vt:lpstr>
      <vt:lpstr>Alcachofas</vt:lpstr>
      <vt:lpstr>Alcachofas</vt:lpstr>
      <vt:lpstr>Alubias “pochas” con verdura.  Producto gourmet.</vt:lpstr>
      <vt:lpstr>Menestra de verduras</vt:lpstr>
      <vt:lpstr>Boletus edulis.  </vt:lpstr>
      <vt:lpstr>Diapositiva 30</vt:lpstr>
      <vt:lpstr>CHISTORRA</vt:lpstr>
      <vt:lpstr>CHISTORRA</vt:lpstr>
      <vt:lpstr>CHORIZO</vt:lpstr>
      <vt:lpstr>CHORIZO</vt:lpstr>
      <vt:lpstr>CHORIZO</vt:lpstr>
      <vt:lpstr>MOUSSES</vt:lpstr>
      <vt:lpstr>ARTESANIA</vt:lpstr>
      <vt:lpstr>Diapositiva 38</vt:lpstr>
      <vt:lpstr>Jabones Artesanos enrollados</vt:lpstr>
      <vt:lpstr>Diapositiva 40</vt:lpstr>
      <vt:lpstr>Pulseras</vt:lpstr>
      <vt:lpstr>Camafeo de plata</vt:lpstr>
      <vt:lpstr>Conjunto de camafeo, anillo y pendientes</vt:lpstr>
      <vt:lpstr>Conjunto de collar, pulsera y pendientes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 DE  PRODUCTOS</dc:title>
  <dc:creator>Bea</dc:creator>
  <cp:lastModifiedBy>Bea</cp:lastModifiedBy>
  <cp:revision>65</cp:revision>
  <dcterms:created xsi:type="dcterms:W3CDTF">2015-03-30T10:39:43Z</dcterms:created>
  <dcterms:modified xsi:type="dcterms:W3CDTF">2015-05-06T04:56:07Z</dcterms:modified>
</cp:coreProperties>
</file>