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handoutMasterIdLst>
    <p:handoutMasterId r:id="rId13"/>
  </p:handoutMasterIdLst>
  <p:sldIdLst>
    <p:sldId id="256" r:id="rId3"/>
    <p:sldId id="284" r:id="rId4"/>
    <p:sldId id="263" r:id="rId5"/>
    <p:sldId id="264" r:id="rId6"/>
    <p:sldId id="266" r:id="rId7"/>
    <p:sldId id="268" r:id="rId8"/>
    <p:sldId id="269" r:id="rId9"/>
    <p:sldId id="270" r:id="rId10"/>
    <p:sldId id="282" r:id="rId11"/>
    <p:sldId id="262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3333F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55" d="100"/>
          <a:sy n="55" d="100"/>
        </p:scale>
        <p:origin x="-86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D332294-572D-41D0-A989-973A25D616BD}" type="datetimeFigureOut">
              <a:rPr lang="es-ES"/>
              <a:pPr>
                <a:defRPr/>
              </a:pPr>
              <a:t>18/03/2015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925232F-82DD-441B-8098-A78FC76DAB1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2DD5B-4E56-4BDE-849C-B8382C76BF76}" type="datetimeFigureOut">
              <a:rPr lang="es-ES"/>
              <a:pPr>
                <a:defRPr/>
              </a:pPr>
              <a:t>18/03/2015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7BC4-E797-4583-B462-7E96CCB5A7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FE8A5-32E7-4E39-A926-45576169627A}" type="datetimeFigureOut">
              <a:rPr lang="es-ES"/>
              <a:pPr>
                <a:defRPr/>
              </a:pPr>
              <a:t>18/03/2015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FCAF1-5F09-4736-A223-6E1283954B7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1B761-1250-4086-87DE-4E84CBD895A8}" type="datetimeFigureOut">
              <a:rPr lang="es-ES"/>
              <a:pPr>
                <a:defRPr/>
              </a:pPr>
              <a:t>18/03/2015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F8050-FDEE-4A2F-B761-1DE93F69E78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B2593-17CF-412F-9990-34653D8C9218}" type="datetimeFigureOut">
              <a:rPr lang="es-ES"/>
              <a:pPr>
                <a:defRPr/>
              </a:pPr>
              <a:t>18/03/2015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640D0-4EDD-4083-99A8-5D49F2182B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2352F-A1CB-49D6-AECA-4713F4ABA2DA}" type="datetimeFigureOut">
              <a:rPr lang="es-ES"/>
              <a:pPr>
                <a:defRPr/>
              </a:pPr>
              <a:t>18/03/2015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AC3ED-155A-471D-97FB-5E37B9C7EE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BC848-2903-4729-AB83-D4AE2754AC41}" type="datetimeFigureOut">
              <a:rPr lang="es-ES"/>
              <a:pPr>
                <a:defRPr/>
              </a:pPr>
              <a:t>18/03/2015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91958-EDE0-41E5-A8F9-C61AFB1311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ADB39-E0B5-4CED-A06E-0A18E16E76FC}" type="datetimeFigureOut">
              <a:rPr lang="es-ES"/>
              <a:pPr>
                <a:defRPr/>
              </a:pPr>
              <a:t>18/03/2015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2D654-75D2-4F45-9A97-7AF2800162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EB717-7F88-4042-B4B4-B03F31BD8108}" type="datetimeFigureOut">
              <a:rPr lang="es-ES"/>
              <a:pPr>
                <a:defRPr/>
              </a:pPr>
              <a:t>18/03/2015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D7DF5-D358-4354-A42F-626A07E6993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EF9A3-3CC5-4188-8E62-C6A2FAA702D6}" type="datetimeFigureOut">
              <a:rPr lang="es-ES"/>
              <a:pPr>
                <a:defRPr/>
              </a:pPr>
              <a:t>18/03/2015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86010-E1FC-4EA0-8BCE-EBA3C105F3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599F7-849C-4492-BA42-47DBE95F1392}" type="datetimeFigureOut">
              <a:rPr lang="es-ES"/>
              <a:pPr>
                <a:defRPr/>
              </a:pPr>
              <a:t>18/03/2015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92024-18BB-47B0-91DC-E57C45B582A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E16E3-C70C-4D25-91B6-4BA6CDAC0A3F}" type="datetimeFigureOut">
              <a:rPr lang="es-ES"/>
              <a:pPr>
                <a:defRPr/>
              </a:pPr>
              <a:t>18/03/2015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8C5FC-D335-415B-B126-63E571A4D7E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5733B-BD9A-44F0-B364-553FAFA194C2}" type="datetimeFigureOut">
              <a:rPr lang="es-ES"/>
              <a:pPr>
                <a:defRPr/>
              </a:pPr>
              <a:t>18/03/2015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A146B-F91A-433E-8383-720FD3B1C6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FEE13-FE18-46C4-BE5F-0ECB0F340C17}" type="datetimeFigureOut">
              <a:rPr lang="es-ES"/>
              <a:pPr>
                <a:defRPr/>
              </a:pPr>
              <a:t>18/03/2015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01144-8579-461C-996D-14AE9E94F5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3ECAF-292E-4FE9-BA6B-1A75A7C75C9B}" type="datetimeFigureOut">
              <a:rPr lang="es-ES"/>
              <a:pPr>
                <a:defRPr/>
              </a:pPr>
              <a:t>18/03/2015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63F9C-C5E7-46D2-8116-682D61C811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7B884-65A8-4461-AE05-1FF4BA0E1179}" type="datetimeFigureOut">
              <a:rPr lang="es-ES"/>
              <a:pPr>
                <a:defRPr/>
              </a:pPr>
              <a:t>18/03/2015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E4AFD-223C-4C77-A3D5-5B317F4E84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16DFD-6EE4-43D7-9053-724466F363BE}" type="datetimeFigureOut">
              <a:rPr lang="es-ES"/>
              <a:pPr>
                <a:defRPr/>
              </a:pPr>
              <a:t>18/03/2015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AB53B-F740-4AD0-A42D-F7DA7276C34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CD9E3-5915-4288-982F-D1D081D42283}" type="datetimeFigureOut">
              <a:rPr lang="es-ES"/>
              <a:pPr>
                <a:defRPr/>
              </a:pPr>
              <a:t>18/03/2015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B9B63-8529-4CC8-929F-AA41181DC91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983A6-AC57-4B42-8228-D8E22586CF17}" type="datetimeFigureOut">
              <a:rPr lang="es-ES"/>
              <a:pPr>
                <a:defRPr/>
              </a:pPr>
              <a:t>18/03/2015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1A461-95FA-43AA-B2B2-569373BD1B9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81E6B-5494-40BE-AD7B-6C12F7DFD82F}" type="datetimeFigureOut">
              <a:rPr lang="es-ES"/>
              <a:pPr>
                <a:defRPr/>
              </a:pPr>
              <a:t>18/03/2015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E00D7-E5E3-41DF-8F39-59904353D1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9664A-18B8-4F0D-AE11-03E89ADE7170}" type="datetimeFigureOut">
              <a:rPr lang="es-ES"/>
              <a:pPr>
                <a:defRPr/>
              </a:pPr>
              <a:t>18/03/2015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CA033-841F-4669-B5E8-3F3E14FCE6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1AC79-9B06-4C60-A3C5-03C60A2BEC17}" type="datetimeFigureOut">
              <a:rPr lang="es-ES"/>
              <a:pPr>
                <a:defRPr/>
              </a:pPr>
              <a:t>18/03/2015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90A3F-DE23-4C78-B200-E47D1F5C026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DCDD1-CC43-4427-944A-56A583ABB259}" type="datetimeFigureOut">
              <a:rPr lang="es-ES"/>
              <a:pPr>
                <a:defRPr/>
              </a:pPr>
              <a:t>18/03/2015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EAFDD-662B-4C45-8485-79B0BA772D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FCB6C2-516A-4CD2-B9CF-8E5A799DD002}" type="datetimeFigureOut">
              <a:rPr lang="es-ES"/>
              <a:pPr>
                <a:defRPr/>
              </a:pPr>
              <a:t>18/03/2015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5C315C-E184-4ADF-9274-0C742352697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4" r:id="rId2"/>
    <p:sldLayoutId id="2147483813" r:id="rId3"/>
    <p:sldLayoutId id="2147483812" r:id="rId4"/>
    <p:sldLayoutId id="2147483811" r:id="rId5"/>
    <p:sldLayoutId id="2147483810" r:id="rId6"/>
    <p:sldLayoutId id="2147483809" r:id="rId7"/>
    <p:sldLayoutId id="2147483808" r:id="rId8"/>
    <p:sldLayoutId id="2147483807" r:id="rId9"/>
    <p:sldLayoutId id="2147483806" r:id="rId10"/>
    <p:sldLayoutId id="214748380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331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E95950-69F8-4156-BC28-885E1EB3E2F8}" type="datetimeFigureOut">
              <a:rPr lang="es-ES"/>
              <a:pPr>
                <a:defRPr/>
              </a:pPr>
              <a:t>18/03/2015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20E96B-CB7F-442F-8187-546691DF7E3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5" r:id="rId2"/>
    <p:sldLayoutId id="2147483824" r:id="rId3"/>
    <p:sldLayoutId id="2147483823" r:id="rId4"/>
    <p:sldLayoutId id="2147483822" r:id="rId5"/>
    <p:sldLayoutId id="2147483821" r:id="rId6"/>
    <p:sldLayoutId id="2147483820" r:id="rId7"/>
    <p:sldLayoutId id="2147483819" r:id="rId8"/>
    <p:sldLayoutId id="2147483818" r:id="rId9"/>
    <p:sldLayoutId id="2147483817" r:id="rId10"/>
    <p:sldLayoutId id="214748381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s://lh3.googleusercontent.com/qmMj3pPBZHwY-F5dUGlSRj2klq4K3RCkr5sbefRz9uusR4ZIg5Sf4IJAsx3zQGbaxLOVz-92-ExO7fXV6xc-9sc8938VWJEeFhYDQiWHmL_AkIgzZDnWyFdQYjuOxeJ7Yw=w934-h5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813"/>
            <a:ext cx="88963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6" descr="https://lh5.googleusercontent.com/XJ7maRPm_3WO9rSVMpDPdTMng8NhzilE79eE8l1LENYBQh8cjVA2fGL16wW5wbTfEPvvr8aWUBTdW9L2CmMbzoYo_yJjXmiUo6IyZ5J7tgMPWw8yaZiSw_j_ux6NpH-ru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3850" y="4437063"/>
            <a:ext cx="9839325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8000" smtClean="0">
                <a:solidFill>
                  <a:srgbClr val="3399FF"/>
                </a:solidFill>
                <a:latin typeface="Monotype Corsiva" pitchFamily="66" charset="0"/>
              </a:rPr>
              <a:t>Conecta con nosotros</a:t>
            </a:r>
            <a:endParaRPr lang="es-ES" sz="8000" smtClean="0">
              <a:solidFill>
                <a:srgbClr val="3399FF"/>
              </a:solidFill>
              <a:latin typeface="Monotype Corsiva" pitchFamily="66" charset="0"/>
            </a:endParaRPr>
          </a:p>
        </p:txBody>
      </p:sp>
      <p:sp>
        <p:nvSpPr>
          <p:cNvPr id="4915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endParaRPr lang="es-ES_tradnl" sz="2400" smtClean="0">
              <a:latin typeface="Comic Sans MS" pitchFamily="66" charset="0"/>
            </a:endParaRPr>
          </a:p>
          <a:p>
            <a:pPr>
              <a:buFont typeface="Courier New" pitchFamily="49" charset="0"/>
              <a:buChar char="o"/>
            </a:pPr>
            <a:endParaRPr lang="es-ES_tradnl" sz="2400" smtClean="0">
              <a:latin typeface="Comic Sans MS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s-ES_tradnl" sz="2400" smtClean="0">
                <a:latin typeface="Comic Sans MS" pitchFamily="66" charset="0"/>
              </a:rPr>
              <a:t>Centro: IES Infanta Elena</a:t>
            </a:r>
          </a:p>
          <a:p>
            <a:pPr>
              <a:buFont typeface="Courier New" pitchFamily="49" charset="0"/>
              <a:buChar char="o"/>
            </a:pPr>
            <a:r>
              <a:rPr lang="es-ES_tradnl" sz="2400" smtClean="0">
                <a:latin typeface="Comic Sans MS" pitchFamily="66" charset="0"/>
              </a:rPr>
              <a:t>Dirección: Avenida de la Libertad, s/n</a:t>
            </a:r>
          </a:p>
          <a:p>
            <a:pPr>
              <a:buFont typeface="Courier New" pitchFamily="49" charset="0"/>
              <a:buNone/>
            </a:pPr>
            <a:r>
              <a:rPr lang="es-ES_tradnl" sz="2400" smtClean="0">
                <a:latin typeface="Comic Sans MS" pitchFamily="66" charset="0"/>
              </a:rPr>
              <a:t>	30520 Jumilla-Murcia.</a:t>
            </a:r>
          </a:p>
          <a:p>
            <a:pPr>
              <a:buFont typeface="Courier New" pitchFamily="49" charset="0"/>
              <a:buChar char="o"/>
            </a:pPr>
            <a:r>
              <a:rPr lang="es-ES_tradnl" sz="2400" smtClean="0">
                <a:latin typeface="Comic Sans MS" pitchFamily="66" charset="0"/>
              </a:rPr>
              <a:t>compromise.jumilla@gmail.com</a:t>
            </a:r>
          </a:p>
          <a:p>
            <a:pPr>
              <a:buFont typeface="Courier New" pitchFamily="49" charset="0"/>
              <a:buChar char="o"/>
            </a:pPr>
            <a:endParaRPr lang="es-ES_tradnl" sz="2400" smtClean="0">
              <a:latin typeface="Comic Sans MS" pitchFamily="66" charset="0"/>
            </a:endParaRPr>
          </a:p>
          <a:p>
            <a:pPr>
              <a:buFont typeface="Courier New" pitchFamily="49" charset="0"/>
              <a:buChar char="o"/>
            </a:pPr>
            <a:endParaRPr lang="es-ES_tradnl" smtClean="0"/>
          </a:p>
        </p:txBody>
      </p:sp>
      <p:pic>
        <p:nvPicPr>
          <p:cNvPr id="49155" name="Picture 2" descr="https://lh3.googleusercontent.com/qmMj3pPBZHwY-F5dUGlSRj2klq4K3RCkr5sbefRz9uusR4ZIg5Sf4IJAsx3zQGbaxLOVz-92-ExO7fXV6xc-9sc8938VWJEeFhYDQiWHmL_AkIgzZDnWyFdQYjuOxeJ7Yw=w934-h5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6092825"/>
            <a:ext cx="16256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4 CuadroTexto"/>
          <p:cNvSpPr txBox="1">
            <a:spLocks noChangeArrowheads="1"/>
          </p:cNvSpPr>
          <p:nvPr/>
        </p:nvSpPr>
        <p:spPr bwMode="auto">
          <a:xfrm>
            <a:off x="539750" y="0"/>
            <a:ext cx="82994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6000">
                <a:solidFill>
                  <a:srgbClr val="3399FF"/>
                </a:solidFill>
                <a:latin typeface="Monotype Corsiva" pitchFamily="66" charset="0"/>
              </a:rPr>
              <a:t>Galletas caseras Pilar bolsa 500 gr.</a:t>
            </a:r>
          </a:p>
        </p:txBody>
      </p:sp>
      <p:sp>
        <p:nvSpPr>
          <p:cNvPr id="51204" name="5 CuadroTexto"/>
          <p:cNvSpPr txBox="1">
            <a:spLocks noChangeArrowheads="1"/>
          </p:cNvSpPr>
          <p:nvPr/>
        </p:nvSpPr>
        <p:spPr bwMode="auto">
          <a:xfrm>
            <a:off x="228600" y="22098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rgbClr val="00B050"/>
                </a:solidFill>
                <a:latin typeface="Arial Black" pitchFamily="34" charset="0"/>
              </a:rPr>
              <a:t>Ref .: </a:t>
            </a:r>
            <a:r>
              <a:rPr lang="es-ES">
                <a:latin typeface="Arial Black" pitchFamily="34" charset="0"/>
              </a:rPr>
              <a:t>AB-03</a:t>
            </a:r>
          </a:p>
        </p:txBody>
      </p:sp>
      <p:sp>
        <p:nvSpPr>
          <p:cNvPr id="51205" name="6 CuadroTexto"/>
          <p:cNvSpPr txBox="1">
            <a:spLocks noChangeArrowheads="1"/>
          </p:cNvSpPr>
          <p:nvPr/>
        </p:nvSpPr>
        <p:spPr bwMode="auto">
          <a:xfrm>
            <a:off x="228600" y="3048000"/>
            <a:ext cx="5943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rgbClr val="00B050"/>
                </a:solidFill>
                <a:latin typeface="Arial Black" pitchFamily="34" charset="0"/>
              </a:rPr>
              <a:t>Características: </a:t>
            </a:r>
            <a:r>
              <a:rPr lang="es-ES">
                <a:latin typeface="Arial Black" pitchFamily="34" charset="0"/>
              </a:rPr>
              <a:t>Galletas artesanas (Albacete) </a:t>
            </a:r>
          </a:p>
          <a:p>
            <a:r>
              <a:rPr lang="es-ES">
                <a:latin typeface="Arial Black" pitchFamily="34" charset="0"/>
              </a:rPr>
              <a:t>¡¡Están para comérselas!!</a:t>
            </a:r>
          </a:p>
        </p:txBody>
      </p:sp>
      <p:sp>
        <p:nvSpPr>
          <p:cNvPr id="51206" name="7 CuadroTexto"/>
          <p:cNvSpPr txBox="1">
            <a:spLocks noChangeArrowheads="1"/>
          </p:cNvSpPr>
          <p:nvPr/>
        </p:nvSpPr>
        <p:spPr bwMode="auto">
          <a:xfrm>
            <a:off x="304800" y="60198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rgbClr val="00B050"/>
                </a:solidFill>
                <a:latin typeface="Arial Black" pitchFamily="34" charset="0"/>
              </a:rPr>
              <a:t>Precios:</a:t>
            </a:r>
            <a:r>
              <a:rPr lang="es-ES">
                <a:latin typeface="Arial Black" pitchFamily="34" charset="0"/>
              </a:rPr>
              <a:t> 2,50€</a:t>
            </a:r>
          </a:p>
        </p:txBody>
      </p:sp>
      <p:pic>
        <p:nvPicPr>
          <p:cNvPr id="5120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61744">
            <a:off x="2357438" y="4419600"/>
            <a:ext cx="38862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7" descr="Galletas Pilar_Maho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58651">
            <a:off x="5668963" y="1401763"/>
            <a:ext cx="30130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smtClean="0">
                <a:solidFill>
                  <a:srgbClr val="3399FF"/>
                </a:solidFill>
                <a:latin typeface="Monotype Corsiva" pitchFamily="66" charset="0"/>
              </a:rPr>
              <a:t>Maninas</a:t>
            </a:r>
            <a:r>
              <a:rPr lang="es-ES_tradnl" sz="7200" smtClean="0">
                <a:solidFill>
                  <a:srgbClr val="3399FF"/>
                </a:solidFill>
                <a:latin typeface="Monotype Corsiva" pitchFamily="66" charset="0"/>
              </a:rPr>
              <a:t> </a:t>
            </a:r>
            <a:r>
              <a:rPr lang="es-ES_tradnl" sz="6000" smtClean="0">
                <a:solidFill>
                  <a:srgbClr val="3399FF"/>
                </a:solidFill>
                <a:latin typeface="Monotype Corsiva" pitchFamily="66" charset="0"/>
              </a:rPr>
              <a:t>diabéticos</a:t>
            </a:r>
            <a:r>
              <a:rPr lang="es-ES_tradnl" sz="7200" smtClean="0">
                <a:solidFill>
                  <a:srgbClr val="3399FF"/>
                </a:solidFill>
                <a:latin typeface="Monotype Corsiva" pitchFamily="66" charset="0"/>
              </a:rPr>
              <a:t> </a:t>
            </a:r>
            <a:endParaRPr lang="es-ES" sz="7200" smtClean="0">
              <a:solidFill>
                <a:srgbClr val="3399FF"/>
              </a:solidFill>
              <a:latin typeface="Monotype Corsiva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3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sz="2400" smtClean="0">
                <a:solidFill>
                  <a:srgbClr val="3399FF"/>
                </a:solidFill>
                <a:latin typeface="Comic Sans MS" pitchFamily="66" charset="0"/>
              </a:rPr>
              <a:t>Referencia: AB-06</a:t>
            </a:r>
          </a:p>
          <a:p>
            <a:pPr>
              <a:lnSpc>
                <a:spcPct val="90000"/>
              </a:lnSpc>
            </a:pPr>
            <a:endParaRPr lang="es-ES_tradnl" sz="2400" smtClean="0">
              <a:solidFill>
                <a:srgbClr val="3399FF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s-ES_tradnl" sz="2400" smtClean="0">
                <a:solidFill>
                  <a:srgbClr val="3399FF"/>
                </a:solidFill>
                <a:latin typeface="Comic Sans MS" pitchFamily="66" charset="0"/>
              </a:rPr>
              <a:t>Características: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s-ES_tradnl" sz="2400" smtClean="0">
              <a:solidFill>
                <a:srgbClr val="3399FF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s-ES_tradnl" sz="2000" smtClean="0">
                <a:latin typeface="Comic Sans MS" pitchFamily="66" charset="0"/>
              </a:rPr>
              <a:t>Galletas con forma de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s-ES_tradnl" sz="2000" smtClean="0">
                <a:latin typeface="Comic Sans MS" pitchFamily="66" charset="0"/>
              </a:rPr>
              <a:t>árbol para diabéticos, de 225g.</a:t>
            </a:r>
          </a:p>
          <a:p>
            <a:pPr>
              <a:lnSpc>
                <a:spcPct val="90000"/>
              </a:lnSpc>
            </a:pPr>
            <a:endParaRPr lang="es-ES_tradnl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s-ES_tradnl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s-ES_tradnl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s-ES_tradnl" smtClean="0">
                <a:latin typeface="Comic Sans MS" pitchFamily="66" charset="0"/>
              </a:rPr>
              <a:t>Precio: 1,50 €</a:t>
            </a:r>
          </a:p>
          <a:p>
            <a:pPr>
              <a:lnSpc>
                <a:spcPct val="90000"/>
              </a:lnSpc>
            </a:pPr>
            <a:endParaRPr lang="es-ES" smtClean="0"/>
          </a:p>
        </p:txBody>
      </p:sp>
      <p:pic>
        <p:nvPicPr>
          <p:cNvPr id="28675" name="Picture 2" descr="https://lh3.googleusercontent.com/qmMj3pPBZHwY-F5dUGlSRj2klq4K3RCkr5sbefRz9uusR4ZIg5Sf4IJAsx3zQGbaxLOVz-92-ExO7fXV6xc-9sc8938VWJEeFhYDQiWHmL_AkIgzZDnWyFdQYjuOxeJ7Yw=w934-h5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6092825"/>
            <a:ext cx="16256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 descr="https://lh3.googleusercontent.com/fEByCFZypPQ-K6gsfxGY0MgpPw4ozbkqtS9aQsugTEmDPtoBJp9nC-HlSIM4fU6Y597tpQfBelAiQ9e-q3zuoLE_h-FtVg-UetJ1LZJN0jWMpO3w-AppJ72pVHK6eOr_LPef64ZMriZ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1484313"/>
            <a:ext cx="2232025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smtClean="0">
                <a:solidFill>
                  <a:srgbClr val="3399FF"/>
                </a:solidFill>
                <a:latin typeface="Monotype Corsiva" pitchFamily="66" charset="0"/>
              </a:rPr>
              <a:t>Maninas chocolate diabéticos</a:t>
            </a:r>
            <a:endParaRPr lang="es-ES" sz="6000" smtClean="0">
              <a:solidFill>
                <a:srgbClr val="3399FF"/>
              </a:solidFill>
              <a:latin typeface="Monotype Corsiva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_tradnl" sz="2400" b="1" smtClean="0">
                <a:solidFill>
                  <a:srgbClr val="3399FF"/>
                </a:solidFill>
                <a:latin typeface="Comic Sans MS" pitchFamily="66" charset="0"/>
              </a:rPr>
              <a:t>Referencia: AB-05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s-ES_tradnl" sz="2500" smtClean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es-ES_tradnl" sz="2400" b="1" smtClean="0">
                <a:solidFill>
                  <a:srgbClr val="3399FF"/>
                </a:solidFill>
                <a:latin typeface="Comic Sans MS" pitchFamily="66" charset="0"/>
              </a:rPr>
              <a:t>Características: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s-ES_tradnl" sz="2500" smtClean="0"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ES" sz="2000" smtClean="0">
                <a:latin typeface="Comic Sans MS" pitchFamily="66" charset="0"/>
              </a:rPr>
              <a:t>Galletas con forma de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ES" sz="2000" smtClean="0">
                <a:latin typeface="Comic Sans MS" pitchFamily="66" charset="0"/>
              </a:rPr>
              <a:t>árbol con una fina capa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ES" sz="2000" smtClean="0">
                <a:latin typeface="Comic Sans MS" pitchFamily="66" charset="0"/>
              </a:rPr>
              <a:t>de chocolate, de 225g.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ES" sz="2000" smtClean="0">
                <a:latin typeface="Comic Sans MS" pitchFamily="66" charset="0"/>
              </a:rPr>
              <a:t>¡Riquísimas!</a:t>
            </a:r>
            <a:endParaRPr lang="es-ES_tradnl" sz="2000" smtClean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endParaRPr lang="es-ES_tradnl" sz="2500" smtClean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endParaRPr lang="es-ES_tradnl" sz="2500" smtClean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endParaRPr lang="es-ES_tradnl" sz="2500" smtClean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es-ES_tradnl" sz="2500" smtClean="0">
                <a:latin typeface="Comic Sans MS" pitchFamily="66" charset="0"/>
              </a:rPr>
              <a:t>Precio: 2 €</a:t>
            </a:r>
          </a:p>
          <a:p>
            <a:pPr>
              <a:lnSpc>
                <a:spcPct val="80000"/>
              </a:lnSpc>
            </a:pPr>
            <a:endParaRPr lang="es-ES" sz="2500" smtClean="0"/>
          </a:p>
        </p:txBody>
      </p:sp>
      <p:pic>
        <p:nvPicPr>
          <p:cNvPr id="29699" name="Picture 2" descr="https://lh3.googleusercontent.com/qmMj3pPBZHwY-F5dUGlSRj2klq4K3RCkr5sbefRz9uusR4ZIg5Sf4IJAsx3zQGbaxLOVz-92-ExO7fXV6xc-9sc8938VWJEeFhYDQiWHmL_AkIgzZDnWyFdQYjuOxeJ7Yw=w934-h5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6092825"/>
            <a:ext cx="16256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 descr="https://lh6.googleusercontent.com/QVvjp6Zk3AeBow-pG4vM1626P4odlrYBZ_ydEPweIi-xWXdsMXsGfxWe1RfJyGQmms1DjCC0QUtEuwALs5ZynF62HYD2xQbDiK7UUsegPF0oJX-5F64MDjdWlsbblwcuRDD4QcdiQ6B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412875"/>
            <a:ext cx="2130425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smtClean="0">
                <a:solidFill>
                  <a:srgbClr val="3399FF"/>
                </a:solidFill>
                <a:latin typeface="Monotype Corsiva" pitchFamily="66" charset="0"/>
              </a:rPr>
              <a:t>Rollos bolsa maltitol 450 g.</a:t>
            </a:r>
            <a:endParaRPr lang="es-ES" sz="6000" smtClean="0">
              <a:solidFill>
                <a:srgbClr val="3399FF"/>
              </a:solidFill>
              <a:latin typeface="Monotype Corsiva" pitchFamily="66" charset="0"/>
            </a:endParaRPr>
          </a:p>
        </p:txBody>
      </p:sp>
      <p:sp>
        <p:nvSpPr>
          <p:cNvPr id="30722" name="2 Marcador de contenido"/>
          <p:cNvSpPr>
            <a:spLocks noGrp="1"/>
          </p:cNvSpPr>
          <p:nvPr>
            <p:ph idx="1"/>
          </p:nvPr>
        </p:nvSpPr>
        <p:spPr>
          <a:xfrm>
            <a:off x="539750" y="1557338"/>
            <a:ext cx="4103688" cy="4525962"/>
          </a:xfrm>
        </p:spPr>
        <p:txBody>
          <a:bodyPr/>
          <a:lstStyle/>
          <a:p>
            <a:r>
              <a:rPr lang="es-ES_tradnl" sz="2400" b="1" smtClean="0">
                <a:solidFill>
                  <a:srgbClr val="3399FF"/>
                </a:solidFill>
                <a:latin typeface="Comic Sans MS" pitchFamily="66" charset="0"/>
              </a:rPr>
              <a:t>Referencia: AB-13</a:t>
            </a:r>
          </a:p>
          <a:p>
            <a:pPr>
              <a:buFont typeface="Arial" charset="0"/>
              <a:buNone/>
            </a:pPr>
            <a:endParaRPr lang="es-ES_tradnl" sz="2400" b="1" smtClean="0">
              <a:solidFill>
                <a:srgbClr val="3399FF"/>
              </a:solidFill>
              <a:latin typeface="Comic Sans MS" pitchFamily="66" charset="0"/>
            </a:endParaRPr>
          </a:p>
          <a:p>
            <a:r>
              <a:rPr lang="es-ES_tradnl" sz="2400" b="1" smtClean="0">
                <a:solidFill>
                  <a:srgbClr val="3399FF"/>
                </a:solidFill>
                <a:latin typeface="Comic Sans MS" pitchFamily="66" charset="0"/>
              </a:rPr>
              <a:t>Características:</a:t>
            </a:r>
          </a:p>
          <a:p>
            <a:pPr>
              <a:buFont typeface="Arial" charset="0"/>
              <a:buNone/>
            </a:pPr>
            <a:endParaRPr lang="es-ES_tradnl" sz="2400" b="1" smtClean="0">
              <a:solidFill>
                <a:srgbClr val="3399FF"/>
              </a:solidFill>
              <a:latin typeface="Comic Sans MS" pitchFamily="66" charset="0"/>
            </a:endParaRPr>
          </a:p>
          <a:p>
            <a:pPr>
              <a:buFont typeface="Arial" charset="0"/>
              <a:buNone/>
            </a:pPr>
            <a:r>
              <a:rPr lang="es-ES" sz="2000" smtClean="0">
                <a:latin typeface="Comic Sans MS" pitchFamily="66" charset="0"/>
              </a:rPr>
              <a:t>Rollos de naranja sin azúcar</a:t>
            </a:r>
          </a:p>
          <a:p>
            <a:pPr>
              <a:buFont typeface="Arial" charset="0"/>
              <a:buNone/>
            </a:pPr>
            <a:r>
              <a:rPr lang="es-ES" sz="2000" smtClean="0">
                <a:latin typeface="Comic Sans MS" pitchFamily="66" charset="0"/>
              </a:rPr>
              <a:t>especiales para diabéticos.</a:t>
            </a:r>
          </a:p>
          <a:p>
            <a:endParaRPr lang="es-ES_tradnl" sz="2400" smtClean="0">
              <a:latin typeface="Comic Sans MS" pitchFamily="66" charset="0"/>
            </a:endParaRPr>
          </a:p>
          <a:p>
            <a:endParaRPr lang="es-ES_tradnl" sz="2400" smtClean="0">
              <a:latin typeface="Comic Sans MS" pitchFamily="66" charset="0"/>
            </a:endParaRPr>
          </a:p>
          <a:p>
            <a:endParaRPr lang="es-ES_tradnl" sz="2400" smtClean="0">
              <a:latin typeface="Comic Sans MS" pitchFamily="66" charset="0"/>
            </a:endParaRPr>
          </a:p>
          <a:p>
            <a:r>
              <a:rPr lang="es-ES_tradnl" sz="2400" smtClean="0">
                <a:latin typeface="Comic Sans MS" pitchFamily="66" charset="0"/>
              </a:rPr>
              <a:t>Precio: 2,50 €</a:t>
            </a:r>
          </a:p>
          <a:p>
            <a:endParaRPr lang="es-ES" smtClean="0"/>
          </a:p>
        </p:txBody>
      </p:sp>
      <p:pic>
        <p:nvPicPr>
          <p:cNvPr id="30723" name="Picture 2" descr="https://lh3.googleusercontent.com/qmMj3pPBZHwY-F5dUGlSRj2klq4K3RCkr5sbefRz9uusR4ZIg5Sf4IJAsx3zQGbaxLOVz-92-ExO7fXV6xc-9sc8938VWJEeFhYDQiWHmL_AkIgzZDnWyFdQYjuOxeJ7Yw=w934-h5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6092825"/>
            <a:ext cx="16256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7" descr="J:\Fotos Catalogo\HPIM26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447800"/>
            <a:ext cx="3581400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smtClean="0">
                <a:solidFill>
                  <a:srgbClr val="3399FF"/>
                </a:solidFill>
                <a:latin typeface="Monotype Corsiva" pitchFamily="66" charset="0"/>
              </a:rPr>
              <a:t>Tortas manteca bolsa</a:t>
            </a:r>
            <a:endParaRPr lang="es-ES" sz="6000" smtClean="0">
              <a:solidFill>
                <a:srgbClr val="3399FF"/>
              </a:solidFill>
              <a:latin typeface="Monotype Corsiva" pitchFamily="66" charset="0"/>
            </a:endParaRPr>
          </a:p>
        </p:txBody>
      </p:sp>
      <p:sp>
        <p:nvSpPr>
          <p:cNvPr id="32770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s-ES_tradnl" sz="2500" smtClean="0">
                <a:solidFill>
                  <a:srgbClr val="3399FF"/>
                </a:solidFill>
                <a:latin typeface="Comic Sans MS" pitchFamily="66" charset="0"/>
              </a:rPr>
              <a:t>Referencia: AB-18</a:t>
            </a:r>
          </a:p>
          <a:p>
            <a:pPr algn="just"/>
            <a:r>
              <a:rPr lang="es-ES_tradnl" sz="2500" smtClean="0">
                <a:solidFill>
                  <a:srgbClr val="3399FF"/>
                </a:solidFill>
                <a:latin typeface="Comic Sans MS" pitchFamily="66" charset="0"/>
              </a:rPr>
              <a:t>Características: </a:t>
            </a:r>
            <a:r>
              <a:rPr lang="es-ES" sz="1800" b="1" smtClean="0">
                <a:latin typeface="Tahoma" charset="0"/>
              </a:rPr>
              <a:t>Tortas de manteca elaboradas de una forma artesanal y que nos trasmite un sabor dulce muy característico y textura crujiente.</a:t>
            </a:r>
          </a:p>
          <a:p>
            <a:pPr lvl="1" algn="just">
              <a:spcBef>
                <a:spcPct val="50000"/>
              </a:spcBef>
              <a:buFontTx/>
              <a:buNone/>
            </a:pPr>
            <a:r>
              <a:rPr lang="es-ES" sz="1800" b="1" smtClean="0">
                <a:latin typeface="Tahoma" charset="0"/>
              </a:rPr>
              <a:t>¡¡Un deleite para el paladar!!</a:t>
            </a:r>
            <a:endParaRPr lang="es-ES_tradnl" sz="2100" smtClean="0">
              <a:solidFill>
                <a:srgbClr val="3399FF"/>
              </a:solidFill>
              <a:latin typeface="Comic Sans MS" pitchFamily="66" charset="0"/>
            </a:endParaRPr>
          </a:p>
          <a:p>
            <a:endParaRPr lang="es-ES_tradnl" smtClean="0"/>
          </a:p>
          <a:p>
            <a:endParaRPr lang="es-ES_tradnl" smtClean="0"/>
          </a:p>
          <a:p>
            <a:r>
              <a:rPr lang="es-ES_tradnl" smtClean="0"/>
              <a:t>Precio: 1 €</a:t>
            </a:r>
          </a:p>
          <a:p>
            <a:endParaRPr lang="es-ES" smtClean="0"/>
          </a:p>
        </p:txBody>
      </p:sp>
      <p:pic>
        <p:nvPicPr>
          <p:cNvPr id="32771" name="Picture 2" descr="https://lh3.googleusercontent.com/qmMj3pPBZHwY-F5dUGlSRj2klq4K3RCkr5sbefRz9uusR4ZIg5Sf4IJAsx3zQGbaxLOVz-92-ExO7fXV6xc-9sc8938VWJEeFhYDQiWHmL_AkIgzZDnWyFdQYjuOxeJ7Yw=w934-h5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6092825"/>
            <a:ext cx="16256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7" descr="HPIM26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1341438"/>
            <a:ext cx="3121025" cy="48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smtClean="0">
                <a:solidFill>
                  <a:srgbClr val="3399FF"/>
                </a:solidFill>
                <a:latin typeface="Monotype Corsiva" pitchFamily="66" charset="0"/>
              </a:rPr>
              <a:t>Sequillos </a:t>
            </a:r>
            <a:endParaRPr lang="es-ES" sz="6000" smtClean="0">
              <a:solidFill>
                <a:srgbClr val="3399FF"/>
              </a:solidFill>
              <a:latin typeface="Monotype Corsiva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0825" y="1557338"/>
            <a:ext cx="6121400" cy="63801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_tradnl" sz="2400" smtClean="0">
                <a:solidFill>
                  <a:srgbClr val="3399FF"/>
                </a:solidFill>
                <a:latin typeface="Comic Sans MS" pitchFamily="66" charset="0"/>
              </a:rPr>
              <a:t>Referencia: AB-14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s-ES_tradnl" sz="2400" smtClean="0">
              <a:solidFill>
                <a:srgbClr val="3399FF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es-ES_tradnl" sz="2400" smtClean="0">
                <a:solidFill>
                  <a:srgbClr val="3399FF"/>
                </a:solidFill>
                <a:latin typeface="Comic Sans MS" pitchFamily="66" charset="0"/>
              </a:rPr>
              <a:t>Características: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s-ES_tradnl" sz="2400" smtClean="0">
              <a:solidFill>
                <a:srgbClr val="3399FF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ES" sz="1800" smtClean="0">
                <a:latin typeface="Comic Sans MS" pitchFamily="66" charset="0"/>
              </a:rPr>
              <a:t>Dulce típico de jumilla elaborado con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ES" sz="1800" smtClean="0">
                <a:latin typeface="Comic Sans MS" pitchFamily="66" charset="0"/>
              </a:rPr>
              <a:t>harina, azúcar, huevos y el toque especial del Aceite de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ES" sz="1800" smtClean="0">
                <a:latin typeface="Comic Sans MS" pitchFamily="66" charset="0"/>
              </a:rPr>
              <a:t>Oliva Virgen Extra. Constituyen la esencia repostera de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ES" sz="1800" smtClean="0">
                <a:latin typeface="Comic Sans MS" pitchFamily="66" charset="0"/>
              </a:rPr>
              <a:t>Jumilla porque, además de los sabores que evoca su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ES" sz="1800" smtClean="0">
                <a:latin typeface="Comic Sans MS" pitchFamily="66" charset="0"/>
              </a:rPr>
              <a:t>consumo, su elaboración aúna algunos de los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ES" sz="1800" smtClean="0">
                <a:latin typeface="Comic Sans MS" pitchFamily="66" charset="0"/>
              </a:rPr>
              <a:t>ingredientes típicos de esta tierra. Se trata de una fina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ES" sz="1800" smtClean="0">
                <a:latin typeface="Comic Sans MS" pitchFamily="66" charset="0"/>
              </a:rPr>
              <a:t>pasta decorada por encima con un merengue de azúcar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ES" sz="1800" smtClean="0">
                <a:latin typeface="Comic Sans MS" pitchFamily="66" charset="0"/>
              </a:rPr>
              <a:t>glas y claras de huevo. El acompañante perfecto de un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ES" sz="1800" smtClean="0">
                <a:latin typeface="Comic Sans MS" pitchFamily="66" charset="0"/>
              </a:rPr>
              <a:t>buen vino dulce monastrell o moscatel. Van en pack de 6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ES_tradnl" sz="1800" smtClean="0">
                <a:latin typeface="Comic Sans MS" pitchFamily="66" charset="0"/>
              </a:rPr>
              <a:t>Unidades.</a:t>
            </a:r>
          </a:p>
          <a:p>
            <a:pPr>
              <a:lnSpc>
                <a:spcPct val="80000"/>
              </a:lnSpc>
            </a:pPr>
            <a:endParaRPr lang="es-ES_tradnl" sz="800" smtClean="0"/>
          </a:p>
          <a:p>
            <a:pPr>
              <a:lnSpc>
                <a:spcPct val="80000"/>
              </a:lnSpc>
            </a:pPr>
            <a:endParaRPr lang="es-ES_tradnl" sz="800" smtClean="0"/>
          </a:p>
          <a:p>
            <a:pPr>
              <a:lnSpc>
                <a:spcPct val="80000"/>
              </a:lnSpc>
            </a:pPr>
            <a:endParaRPr lang="es-ES_tradnl" sz="800" smtClean="0"/>
          </a:p>
          <a:p>
            <a:pPr>
              <a:lnSpc>
                <a:spcPct val="80000"/>
              </a:lnSpc>
            </a:pPr>
            <a:r>
              <a:rPr lang="es-ES_tradnl" sz="2000" smtClean="0">
                <a:latin typeface="Comic Sans MS" pitchFamily="66" charset="0"/>
              </a:rPr>
              <a:t>Precio: 1 €</a:t>
            </a:r>
          </a:p>
          <a:p>
            <a:pPr>
              <a:lnSpc>
                <a:spcPct val="80000"/>
              </a:lnSpc>
            </a:pPr>
            <a:endParaRPr lang="es-ES_tradnl" sz="800" smtClean="0"/>
          </a:p>
          <a:p>
            <a:pPr>
              <a:lnSpc>
                <a:spcPct val="80000"/>
              </a:lnSpc>
            </a:pPr>
            <a:endParaRPr lang="es-ES" sz="800" smtClean="0"/>
          </a:p>
        </p:txBody>
      </p:sp>
      <p:pic>
        <p:nvPicPr>
          <p:cNvPr id="33795" name="Picture 2" descr="https://lh3.googleusercontent.com/qmMj3pPBZHwY-F5dUGlSRj2klq4K3RCkr5sbefRz9uusR4ZIg5Sf4IJAsx3zQGbaxLOVz-92-ExO7fXV6xc-9sc8938VWJEeFhYDQiWHmL_AkIgzZDnWyFdQYjuOxeJ7Yw=w934-h5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6092825"/>
            <a:ext cx="16256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" descr="https://lh5.googleusercontent.com/uAnM9Wdt0kggakGaDyCV4bjN34TX242X9pyhxbPHPIEKDvXOlalV90iwHGzTaZVrDiC5qnv7RZhmpgzs-ILEhbsVfpzPYVVkkSRv46L6rP_GSbzC-5kj8mlY9Q1A4zaJi1S_SKtRvJ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1412875"/>
            <a:ext cx="24622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smtClean="0">
                <a:solidFill>
                  <a:srgbClr val="3399FF"/>
                </a:solidFill>
                <a:latin typeface="Monotype Corsiva" pitchFamily="66" charset="0"/>
              </a:rPr>
              <a:t>Magdalenas mini pepitas choco</a:t>
            </a:r>
            <a:endParaRPr lang="es-ES" sz="6000" smtClean="0">
              <a:solidFill>
                <a:srgbClr val="3399FF"/>
              </a:solidFill>
              <a:latin typeface="Monotype Corsiva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288" y="1773238"/>
            <a:ext cx="4114800" cy="44640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_tradnl" sz="2400" smtClean="0">
                <a:solidFill>
                  <a:srgbClr val="3399FF"/>
                </a:solidFill>
                <a:latin typeface="Comic Sans MS" pitchFamily="66" charset="0"/>
              </a:rPr>
              <a:t>Referencia: AB-10</a:t>
            </a:r>
          </a:p>
          <a:p>
            <a:pPr>
              <a:lnSpc>
                <a:spcPct val="80000"/>
              </a:lnSpc>
            </a:pPr>
            <a:endParaRPr lang="es-ES_tradnl" sz="2400" smtClean="0">
              <a:solidFill>
                <a:srgbClr val="3399FF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es-ES_tradnl" sz="2400" smtClean="0">
                <a:solidFill>
                  <a:srgbClr val="3399FF"/>
                </a:solidFill>
                <a:latin typeface="Comic Sans MS" pitchFamily="66" charset="0"/>
              </a:rPr>
              <a:t>Características:</a:t>
            </a:r>
          </a:p>
          <a:p>
            <a:pPr>
              <a:lnSpc>
                <a:spcPct val="80000"/>
              </a:lnSpc>
            </a:pPr>
            <a:endParaRPr lang="es-ES_tradnl" sz="2400" smtClean="0">
              <a:solidFill>
                <a:srgbClr val="3399FF"/>
              </a:solidFill>
              <a:latin typeface="Comic Sans MS" pitchFamily="66" charset="0"/>
            </a:endParaRP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es-ES" sz="2000" smtClean="0">
                <a:latin typeface="Comic Sans MS" pitchFamily="66" charset="0"/>
              </a:rPr>
              <a:t>Deliciosas mini magdalenas de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es-ES" sz="2000" smtClean="0">
                <a:latin typeface="Comic Sans MS" pitchFamily="66" charset="0"/>
              </a:rPr>
              <a:t>300 g, que por su pequeño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es-ES" sz="2000" smtClean="0">
                <a:latin typeface="Comic Sans MS" pitchFamily="66" charset="0"/>
              </a:rPr>
              <a:t>tamaño son ideales para la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es-ES" sz="2000" smtClean="0">
                <a:latin typeface="Comic Sans MS" pitchFamily="66" charset="0"/>
              </a:rPr>
              <a:t>dieta, sin tener que renunciar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es-ES" sz="2000" smtClean="0">
                <a:latin typeface="Comic Sans MS" pitchFamily="66" charset="0"/>
              </a:rPr>
              <a:t>al placer de comerse una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es-ES" sz="2000" smtClean="0">
                <a:latin typeface="Comic Sans MS" pitchFamily="66" charset="0"/>
              </a:rPr>
              <a:t>con una lluvia de pepitas de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es-ES_tradnl" sz="2000" smtClean="0">
                <a:latin typeface="Comic Sans MS" pitchFamily="66" charset="0"/>
              </a:rPr>
              <a:t>Chocolate.</a:t>
            </a:r>
            <a:endParaRPr lang="es-ES" sz="2000" smtClean="0">
              <a:latin typeface="Comic Sans MS" pitchFamily="66" charset="0"/>
            </a:endParaRP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es-ES" sz="2000" smtClean="0">
                <a:latin typeface="Comic Sans MS" pitchFamily="66" charset="0"/>
              </a:rPr>
              <a:t>¡Deliciosas!.</a:t>
            </a:r>
            <a:endParaRPr lang="es-ES_tradnl" sz="800" smtClean="0"/>
          </a:p>
          <a:p>
            <a:pPr>
              <a:lnSpc>
                <a:spcPct val="80000"/>
              </a:lnSpc>
            </a:pPr>
            <a:endParaRPr lang="es-ES_tradnl" sz="800" smtClean="0"/>
          </a:p>
          <a:p>
            <a:pPr>
              <a:lnSpc>
                <a:spcPct val="80000"/>
              </a:lnSpc>
            </a:pPr>
            <a:endParaRPr lang="es-ES_tradnl" sz="800" smtClean="0"/>
          </a:p>
          <a:p>
            <a:pPr>
              <a:lnSpc>
                <a:spcPct val="80000"/>
              </a:lnSpc>
            </a:pPr>
            <a:endParaRPr lang="es-ES_tradnl" sz="800" smtClean="0"/>
          </a:p>
          <a:p>
            <a:pPr>
              <a:lnSpc>
                <a:spcPct val="80000"/>
              </a:lnSpc>
            </a:pPr>
            <a:r>
              <a:rPr lang="es-ES_tradnl" sz="2000" smtClean="0">
                <a:latin typeface="Comic Sans MS" pitchFamily="66" charset="0"/>
              </a:rPr>
              <a:t>Precio: 1,50 €</a:t>
            </a:r>
          </a:p>
          <a:p>
            <a:pPr>
              <a:lnSpc>
                <a:spcPct val="80000"/>
              </a:lnSpc>
            </a:pPr>
            <a:endParaRPr lang="es-ES" sz="2000" smtClean="0">
              <a:latin typeface="Comic Sans MS" pitchFamily="66" charset="0"/>
            </a:endParaRPr>
          </a:p>
        </p:txBody>
      </p:sp>
      <p:pic>
        <p:nvPicPr>
          <p:cNvPr id="34819" name="Picture 2" descr="https://lh3.googleusercontent.com/qmMj3pPBZHwY-F5dUGlSRj2klq4K3RCkr5sbefRz9uusR4ZIg5Sf4IJAsx3zQGbaxLOVz-92-ExO7fXV6xc-9sc8938VWJEeFhYDQiWHmL_AkIgzZDnWyFdQYjuOxeJ7Yw=w934-h5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6092825"/>
            <a:ext cx="16256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" descr="https://lh6.googleusercontent.com/k0SCS6N_bsB8jWSNEHSnbIl9elhngEmcKSIr3--L4QtuJ7W1OR_iGAxbBdPVWTxetuoZvDCsjMTFtJunNvaLtr21istBLKm5L7ZwuT47jUoY_Wqu0a1cK87J7NhM6jHDZ4Vg4yAfEXN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708275"/>
            <a:ext cx="29146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smtClean="0">
                <a:solidFill>
                  <a:srgbClr val="3399FF"/>
                </a:solidFill>
                <a:latin typeface="Monotype Corsiva" pitchFamily="66" charset="0"/>
              </a:rPr>
              <a:t>Toalla microfibra 80x130</a:t>
            </a:r>
            <a:endParaRPr lang="es-ES" sz="6000" smtClean="0">
              <a:solidFill>
                <a:srgbClr val="3399FF"/>
              </a:solidFill>
              <a:latin typeface="Monotype Corsiva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3307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_tradnl" sz="2200" smtClean="0">
                <a:solidFill>
                  <a:srgbClr val="3399FF"/>
                </a:solidFill>
                <a:latin typeface="Comic Sans MS" pitchFamily="66" charset="0"/>
              </a:rPr>
              <a:t>Referencia: AB-16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s-ES_tradnl" sz="2200" smtClean="0">
              <a:solidFill>
                <a:srgbClr val="3399FF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es-ES_tradnl" sz="2200" smtClean="0">
                <a:solidFill>
                  <a:srgbClr val="3399FF"/>
                </a:solidFill>
                <a:latin typeface="Comic Sans MS" pitchFamily="66" charset="0"/>
              </a:rPr>
              <a:t>Características</a:t>
            </a:r>
            <a:r>
              <a:rPr lang="es-ES_tradnl" sz="2400" smtClean="0">
                <a:solidFill>
                  <a:srgbClr val="3399FF"/>
                </a:solidFill>
                <a:latin typeface="Comic Sans MS" pitchFamily="66" charset="0"/>
              </a:rPr>
              <a:t>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s-ES_tradnl" sz="2400" smtClean="0">
              <a:solidFill>
                <a:srgbClr val="3399FF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ES" sz="1900" smtClean="0">
                <a:latin typeface="Comic Sans MS" pitchFamily="66" charset="0"/>
              </a:rPr>
              <a:t>Toallas microfibras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ES" sz="1900" smtClean="0">
                <a:latin typeface="Comic Sans MS" pitchFamily="66" charset="0"/>
              </a:rPr>
              <a:t>Lisas de variedades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ES" sz="1900" smtClean="0">
                <a:latin typeface="Comic Sans MS" pitchFamily="66" charset="0"/>
              </a:rPr>
              <a:t>colores.</a:t>
            </a:r>
            <a:endParaRPr lang="es-ES_tradnl" sz="1900" smtClean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endParaRPr lang="es-ES_tradnl" sz="2700" smtClean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endParaRPr lang="es-ES_tradnl" sz="2700" smtClean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endParaRPr lang="es-ES_tradnl" sz="2700" smtClean="0"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s-ES_tradnl" sz="2700" smtClean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es-ES_tradnl" sz="2700" smtClean="0">
                <a:latin typeface="Comic Sans MS" pitchFamily="66" charset="0"/>
              </a:rPr>
              <a:t>Precio: 5,25 €</a:t>
            </a:r>
          </a:p>
          <a:p>
            <a:pPr>
              <a:lnSpc>
                <a:spcPct val="80000"/>
              </a:lnSpc>
            </a:pPr>
            <a:endParaRPr lang="es-ES" sz="2700" smtClean="0"/>
          </a:p>
        </p:txBody>
      </p:sp>
      <p:pic>
        <p:nvPicPr>
          <p:cNvPr id="47107" name="Picture 2" descr="https://lh3.googleusercontent.com/qmMj3pPBZHwY-F5dUGlSRj2klq4K3RCkr5sbefRz9uusR4ZIg5Sf4IJAsx3zQGbaxLOVz-92-ExO7fXV6xc-9sc8938VWJEeFhYDQiWHmL_AkIgzZDnWyFdQYjuOxeJ7Yw=w934-h5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6092825"/>
            <a:ext cx="16256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0775" y="1916113"/>
            <a:ext cx="4213225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265</Words>
  <Application>Microsoft Office PowerPoint</Application>
  <PresentationFormat>Presentación en pantalla (4:3)</PresentationFormat>
  <Paragraphs>103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Plantilla de diseño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Calibri</vt:lpstr>
      <vt:lpstr>Arial</vt:lpstr>
      <vt:lpstr>Monotype Corsiva</vt:lpstr>
      <vt:lpstr>Arial Black</vt:lpstr>
      <vt:lpstr>Comic Sans MS</vt:lpstr>
      <vt:lpstr>Tahoma</vt:lpstr>
      <vt:lpstr>Courier New</vt:lpstr>
      <vt:lpstr>Tema de Office</vt:lpstr>
      <vt:lpstr>Diseño personalizado</vt:lpstr>
      <vt:lpstr>Diapositiva 1</vt:lpstr>
      <vt:lpstr>Diapositiva 2</vt:lpstr>
      <vt:lpstr>Maninas diabéticos </vt:lpstr>
      <vt:lpstr>Maninas chocolate diabéticos</vt:lpstr>
      <vt:lpstr>Rollos bolsa maltitol 450 g.</vt:lpstr>
      <vt:lpstr>Tortas manteca bolsa</vt:lpstr>
      <vt:lpstr>Sequillos </vt:lpstr>
      <vt:lpstr>Magdalenas mini pepitas choco</vt:lpstr>
      <vt:lpstr>Toalla microfibra 80x130</vt:lpstr>
      <vt:lpstr>Conecta con nosotros</vt:lpstr>
    </vt:vector>
  </TitlesOfParts>
  <Company>IES Infanta Elena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ESO_BACH</dc:creator>
  <cp:lastModifiedBy>ADMINMBG</cp:lastModifiedBy>
  <cp:revision>24</cp:revision>
  <dcterms:created xsi:type="dcterms:W3CDTF">2015-01-18T21:02:35Z</dcterms:created>
  <dcterms:modified xsi:type="dcterms:W3CDTF">2015-03-18T09:06:13Z</dcterms:modified>
</cp:coreProperties>
</file>