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3CCD-8B40-4F26-8408-B752BFBBD33B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8D10-F4FF-4137-86CE-C48E12748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01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3CCD-8B40-4F26-8408-B752BFBBD33B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8D10-F4FF-4137-86CE-C48E12748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66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23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CC9900"/>
                </a:solidFill>
                <a:latin typeface="Edwardian Script ITC" pitchFamily="66" charset="0"/>
              </a:rPr>
              <a:t>Precios de  la zona dulce </a:t>
            </a:r>
            <a:endParaRPr lang="es-ES" b="1" dirty="0" smtClean="0">
              <a:solidFill>
                <a:srgbClr val="CC9900"/>
              </a:solidFill>
              <a:latin typeface="Edwardian Script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1581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8000" smtClean="0">
                <a:solidFill>
                  <a:srgbClr val="CC9900"/>
                </a:solidFill>
                <a:latin typeface="Edwardian Script ITC" pitchFamily="66" charset="0"/>
              </a:rPr>
              <a:t>Cupcakes decoradas:</a:t>
            </a:r>
            <a:endParaRPr lang="es-ES" sz="8000" dirty="0" smtClean="0">
              <a:solidFill>
                <a:srgbClr val="CC9900"/>
              </a:solidFill>
              <a:latin typeface="Edwardian Script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7434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8000" smtClean="0">
                <a:solidFill>
                  <a:srgbClr val="CC9900"/>
                </a:solidFill>
                <a:latin typeface="Edwardian Script ITC" pitchFamily="66" charset="0"/>
              </a:rPr>
              <a:t>Cookies</a:t>
            </a:r>
            <a:endParaRPr lang="es-ES" sz="8000" dirty="0" smtClean="0">
              <a:solidFill>
                <a:srgbClr val="CC9900"/>
              </a:solidFill>
              <a:latin typeface="Edwardian Script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0418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i="1" smtClean="0">
                <a:solidFill>
                  <a:srgbClr val="CC9900"/>
                </a:solidFill>
                <a:latin typeface="Edwardian Script ITC" pitchFamily="66" charset="0"/>
              </a:rPr>
              <a:t>Reyes Magos </a:t>
            </a:r>
            <a:endParaRPr lang="es-ES" sz="6600" i="1" dirty="0" smtClean="0">
              <a:solidFill>
                <a:srgbClr val="CC9900"/>
              </a:solidFill>
              <a:latin typeface="Edwardian Script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0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 spc="50" smtClean="0">
                <a:ln w="11430"/>
                <a:solidFill>
                  <a:srgbClr val="CC9900"/>
                </a:solidFill>
                <a:latin typeface="Edwardian Script ITC" pitchFamily="66" charset="0"/>
              </a:rPr>
              <a:t>Día del Padre.</a:t>
            </a:r>
            <a:endParaRPr lang="es-ES" b="1" spc="50" dirty="0">
              <a:ln w="11430"/>
              <a:solidFill>
                <a:srgbClr val="CC9900"/>
              </a:solidFill>
              <a:latin typeface="Edwardian Script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>
                <a:solidFill>
                  <a:srgbClr val="CC9900"/>
                </a:solidFill>
                <a:latin typeface="Edwardian Script ITC" pitchFamily="66" charset="0"/>
              </a:rPr>
              <a:t>Día de la madre</a:t>
            </a:r>
            <a:endParaRPr lang="es-ES" b="1" dirty="0" smtClean="0">
              <a:solidFill>
                <a:srgbClr val="CC9900"/>
              </a:solidFill>
              <a:latin typeface="Edwardian Script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2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>
                <a:solidFill>
                  <a:srgbClr val="CC9900"/>
                </a:solidFill>
                <a:latin typeface="Edwardian Script ITC" pitchFamily="66" charset="0"/>
              </a:rPr>
              <a:t>Día de San Valentín </a:t>
            </a:r>
            <a:endParaRPr lang="es-ES" b="1" dirty="0" smtClean="0">
              <a:solidFill>
                <a:srgbClr val="CC9900"/>
              </a:solidFill>
              <a:latin typeface="Edwardian Script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9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9146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Presentación en pantalla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Precios de  la zona dulce </vt:lpstr>
      <vt:lpstr>Cupcakes decoradas:</vt:lpstr>
      <vt:lpstr>Cookies</vt:lpstr>
      <vt:lpstr>Reyes Magos </vt:lpstr>
      <vt:lpstr>Día del Padre.</vt:lpstr>
      <vt:lpstr>Día de la madre</vt:lpstr>
      <vt:lpstr>Día de San Valentín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2015-04-15T15:30:49Z</dcterms:created>
  <dcterms:modified xsi:type="dcterms:W3CDTF">2015-04-15T15:30:50Z</dcterms:modified>
</cp:coreProperties>
</file>