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4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45514-FEE2-4E0F-A87C-AFD7C41410A3}" type="datetimeFigureOut">
              <a:rPr lang="es-ES"/>
              <a:t>08/03/2015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D9873-15BD-41C2-8A37-2579EE0B7D85}" type="slidenum">
              <a:rPr lang="es-ES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63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D9873-15BD-41C2-8A37-2579EE0B7D85}" type="slidenum">
              <a:rPr lang="es-ES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6109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D9873-15BD-41C2-8A37-2579EE0B7D85}" type="slidenum">
              <a:rPr lang="es-ES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176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D9873-15BD-41C2-8A37-2579EE0B7D85}" type="slidenum">
              <a:rPr lang="es-ES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747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D9873-15BD-41C2-8A37-2579EE0B7D85}" type="slidenum">
              <a:rPr lang="es-ES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1673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D9873-15BD-41C2-8A37-2579EE0B7D85}" type="slidenum">
              <a:rPr lang="es-ES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0789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D9873-15BD-41C2-8A37-2579EE0B7D85}" type="slidenum">
              <a:rPr lang="es-ES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178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D9873-15BD-41C2-8A37-2579EE0B7D85}" type="slidenum">
              <a:rPr lang="es-ES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32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gif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6000" b="1">
                <a:latin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4" name="Llamada rectangular 3"/>
          <p:cNvSpPr/>
          <p:nvPr/>
        </p:nvSpPr>
        <p:spPr>
          <a:xfrm>
            <a:off x="9291765" y="4524357"/>
            <a:ext cx="2672415" cy="122198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Todo elaborado a mano</a:t>
            </a:r>
          </a:p>
        </p:txBody>
      </p:sp>
      <p:sp>
        <p:nvSpPr>
          <p:cNvPr id="6" name="Cinta hacia abajo 5"/>
          <p:cNvSpPr/>
          <p:nvPr/>
        </p:nvSpPr>
        <p:spPr>
          <a:xfrm>
            <a:off x="49204" y="2910298"/>
            <a:ext cx="8927535" cy="1098607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>
                <a:solidFill>
                  <a:srgbClr val="FFFFFF"/>
                </a:solidFill>
                <a:latin typeface="Trebuchet MS" charset="0"/>
              </a:rPr>
              <a:t>CATÁLOGO CHERRYS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  <a:p>
            <a:endParaRPr lang="es-ES"/>
          </a:p>
        </p:txBody>
      </p:sp>
      <p:pic>
        <p:nvPicPr>
          <p:cNvPr id="5" name="Imagen 4" descr="kk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568" y="3685909"/>
            <a:ext cx="1581150" cy="20955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293590" y="3317462"/>
            <a:ext cx="2743200" cy="80021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2800"/>
              <a:t>2014/2015</a:t>
            </a:r>
          </a:p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089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786" y="782449"/>
            <a:ext cx="9613861" cy="1080938"/>
          </a:xfrm>
        </p:spPr>
        <p:txBody>
          <a:bodyPr/>
          <a:lstStyle/>
          <a:p>
            <a:r>
              <a:rPr lang="es-ES" sz="6000">
                <a:latin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s-ES"/>
              <a:t>·Fofuchas/fofulápices..........3</a:t>
            </a:r>
          </a:p>
          <a:p>
            <a:pPr marL="0" indent="0">
              <a:buNone/>
            </a:pPr>
            <a:r>
              <a:rPr lang="es-ES"/>
              <a:t>·Bisutería.........................4</a:t>
            </a:r>
          </a:p>
          <a:p>
            <a:pPr marL="0" indent="0">
              <a:buNone/>
            </a:pPr>
            <a:r>
              <a:rPr lang="es-ES"/>
              <a:t>·Dibujos en láminas............. 5</a:t>
            </a:r>
          </a:p>
          <a:p>
            <a:pPr marL="0" indent="0">
              <a:buNone/>
            </a:pPr>
            <a:r>
              <a:rPr lang="es-ES"/>
              <a:t>·Tatuajes de henna.............6</a:t>
            </a:r>
          </a:p>
          <a:p>
            <a:pPr marL="0" indent="0">
              <a:buNone/>
            </a:pPr>
            <a:r>
              <a:rPr lang="es-ES"/>
              <a:t>·Platos craquelados.............7</a:t>
            </a:r>
          </a:p>
          <a:p>
            <a:pPr marL="0" indent="0">
              <a:buNone/>
            </a:pPr>
            <a:endParaRPr lang="es-ES"/>
          </a:p>
          <a:p>
            <a:pPr marL="0" indent="0">
              <a:buNone/>
            </a:pPr>
            <a:endParaRPr lang="es-ES"/>
          </a:p>
        </p:txBody>
      </p:sp>
      <p:pic>
        <p:nvPicPr>
          <p:cNvPr id="4" name="Imagen 3" descr="kk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659" y="4746148"/>
            <a:ext cx="1581150" cy="2095500"/>
          </a:xfrm>
          <a:prstGeom prst="rect">
            <a:avLst/>
          </a:prstGeom>
        </p:spPr>
      </p:pic>
      <p:sp>
        <p:nvSpPr>
          <p:cNvPr id="6" name="Cinta hacia abajo 5"/>
          <p:cNvSpPr/>
          <p:nvPr/>
        </p:nvSpPr>
        <p:spPr>
          <a:xfrm>
            <a:off x="1510" y="714321"/>
            <a:ext cx="10356124" cy="1184162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>
                <a:solidFill>
                  <a:srgbClr val="FFFFFF"/>
                </a:solidFill>
                <a:latin typeface="Trebuchet MS" charset="0"/>
              </a:rPr>
              <a:t>ÍNDICE:</a:t>
            </a:r>
          </a:p>
        </p:txBody>
      </p:sp>
    </p:spTree>
    <p:extLst>
      <p:ext uri="{BB962C8B-B14F-4D97-AF65-F5344CB8AC3E}">
        <p14:creationId xmlns:p14="http://schemas.microsoft.com/office/powerpoint/2010/main" val="39459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z="6000"/>
          </a:p>
        </p:txBody>
      </p:sp>
      <p:pic>
        <p:nvPicPr>
          <p:cNvPr id="4" name="Marcador de contenido 3" descr="IMG-20150223-WA0004[1]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66618" y="2075645"/>
            <a:ext cx="2554181" cy="4538790"/>
          </a:xfrm>
        </p:spPr>
      </p:pic>
      <p:pic>
        <p:nvPicPr>
          <p:cNvPr id="5" name="Imagen 4" descr="IMG-20150223-WA0006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149" y="2066136"/>
            <a:ext cx="2997426" cy="1685127"/>
          </a:xfrm>
          <a:prstGeom prst="rect">
            <a:avLst/>
          </a:prstGeom>
        </p:spPr>
      </p:pic>
      <p:pic>
        <p:nvPicPr>
          <p:cNvPr id="6" name="Imagen 5" descr="IMG-20150223-WA0007[1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7775" y="2057400"/>
            <a:ext cx="2562225" cy="4551363"/>
          </a:xfrm>
          <a:prstGeom prst="rect">
            <a:avLst/>
          </a:prstGeom>
        </p:spPr>
      </p:pic>
      <p:pic>
        <p:nvPicPr>
          <p:cNvPr id="7" name="Imagen 6" descr="IMG-20150223-WA0009[1]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1292" y="2062034"/>
            <a:ext cx="2559106" cy="4553681"/>
          </a:xfrm>
          <a:prstGeom prst="rect">
            <a:avLst/>
          </a:prstGeom>
        </p:spPr>
      </p:pic>
      <p:pic>
        <p:nvPicPr>
          <p:cNvPr id="9" name="Imagen 8" descr="IMG-20150223-WA0015[1]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2188" y="5018088"/>
            <a:ext cx="2778238" cy="1591420"/>
          </a:xfrm>
          <a:prstGeom prst="rect">
            <a:avLst/>
          </a:prstGeom>
        </p:spPr>
      </p:pic>
      <p:pic>
        <p:nvPicPr>
          <p:cNvPr id="8" name="Imagen 7" descr="IMG-20150223-WA0010[1]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7176" y="3683000"/>
            <a:ext cx="2798537" cy="1573956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0601382" y="976908"/>
            <a:ext cx="1920710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3200"/>
              <a:t>3</a:t>
            </a:r>
          </a:p>
        </p:txBody>
      </p:sp>
      <p:sp>
        <p:nvSpPr>
          <p:cNvPr id="10" name="Cinta hacia abajo 9"/>
          <p:cNvSpPr/>
          <p:nvPr/>
        </p:nvSpPr>
        <p:spPr>
          <a:xfrm>
            <a:off x="-32611" y="711200"/>
            <a:ext cx="10356124" cy="1184162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>
                <a:solidFill>
                  <a:srgbClr val="FFFFFF"/>
                </a:solidFill>
                <a:latin typeface="Trebuchet MS" charset="0"/>
              </a:rPr>
              <a:t>FOFUCHAS/FOFULÁPICES.</a:t>
            </a:r>
          </a:p>
        </p:txBody>
      </p:sp>
      <p:pic>
        <p:nvPicPr>
          <p:cNvPr id="11" name="Imagen 10" descr="kkk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28093" y="4731771"/>
            <a:ext cx="15811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5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>
                <a:latin typeface="Times New Roman" charset="0"/>
                <a:cs typeface="Times New Roman" charset="0"/>
              </a:rPr>
              <a:t>       </a:t>
            </a:r>
            <a:endParaRPr lang="es-ES" sz="6000"/>
          </a:p>
        </p:txBody>
      </p:sp>
      <p:sp>
        <p:nvSpPr>
          <p:cNvPr id="4" name="CuadroTexto 3"/>
          <p:cNvSpPr txBox="1"/>
          <p:nvPr/>
        </p:nvSpPr>
        <p:spPr>
          <a:xfrm>
            <a:off x="9982559" y="988002"/>
            <a:ext cx="2743200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3200"/>
              <a:t>4</a:t>
            </a:r>
            <a:endParaRPr lang="es-ES"/>
          </a:p>
        </p:txBody>
      </p:sp>
      <p:pic>
        <p:nvPicPr>
          <p:cNvPr id="6" name="Imagen 5" descr="IMG-20150223-WA0020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9" y="2248940"/>
            <a:ext cx="2314575" cy="4114800"/>
          </a:xfrm>
          <a:prstGeom prst="rect">
            <a:avLst/>
          </a:prstGeom>
        </p:spPr>
      </p:pic>
      <p:pic>
        <p:nvPicPr>
          <p:cNvPr id="7" name="Imagen 6" descr="IMG-20150223-WA0022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134" y="2260288"/>
            <a:ext cx="2314575" cy="4114800"/>
          </a:xfrm>
          <a:prstGeom prst="rect">
            <a:avLst/>
          </a:prstGeom>
        </p:spPr>
      </p:pic>
      <p:pic>
        <p:nvPicPr>
          <p:cNvPr id="8" name="Imagen 7" descr="IMG-20150223-WA0023[1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830" y="2244604"/>
            <a:ext cx="2314575" cy="4114800"/>
          </a:xfrm>
          <a:prstGeom prst="rect">
            <a:avLst/>
          </a:prstGeom>
        </p:spPr>
      </p:pic>
      <p:pic>
        <p:nvPicPr>
          <p:cNvPr id="9" name="Imagen 8" descr="IMG-20150223-WA0024[1]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5067" y="2246325"/>
            <a:ext cx="2314575" cy="4114800"/>
          </a:xfrm>
          <a:prstGeom prst="rect">
            <a:avLst/>
          </a:prstGeom>
        </p:spPr>
      </p:pic>
      <p:sp>
        <p:nvSpPr>
          <p:cNvPr id="3" name="Llamada rectangular 2"/>
          <p:cNvSpPr/>
          <p:nvPr/>
        </p:nvSpPr>
        <p:spPr>
          <a:xfrm>
            <a:off x="10140577" y="2734741"/>
            <a:ext cx="2051423" cy="71679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Gran variedad</a:t>
            </a:r>
          </a:p>
        </p:txBody>
      </p:sp>
      <p:sp>
        <p:nvSpPr>
          <p:cNvPr id="10" name="Cinta hacia abajo 9"/>
          <p:cNvSpPr/>
          <p:nvPr/>
        </p:nvSpPr>
        <p:spPr>
          <a:xfrm>
            <a:off x="-43132" y="704490"/>
            <a:ext cx="10356124" cy="1184162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>
                <a:solidFill>
                  <a:srgbClr val="FFFFFF"/>
                </a:solidFill>
                <a:latin typeface="Trebuchet MS" charset="0"/>
              </a:rPr>
              <a:t>BISUTERÍA.</a:t>
            </a:r>
          </a:p>
        </p:txBody>
      </p:sp>
      <p:pic>
        <p:nvPicPr>
          <p:cNvPr id="11" name="Imagen 10" descr="kkk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4867" y="4730150"/>
            <a:ext cx="15811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5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>
                <a:latin typeface="Times New Roman" charset="0"/>
                <a:cs typeface="Times New Roman" charset="0"/>
              </a:rPr>
              <a:t> </a:t>
            </a:r>
            <a:endParaRPr lang="es-ES" sz="6000"/>
          </a:p>
        </p:txBody>
      </p:sp>
      <p:pic>
        <p:nvPicPr>
          <p:cNvPr id="5" name="Imagen 4" descr="IMG-20150224-WA0003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7390"/>
            <a:ext cx="6394002" cy="492061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0026804" y="935656"/>
            <a:ext cx="2743200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3200"/>
              <a:t>5</a:t>
            </a:r>
            <a:endParaRPr lang="es-ES" sz="6000"/>
          </a:p>
        </p:txBody>
      </p:sp>
      <p:sp>
        <p:nvSpPr>
          <p:cNvPr id="3" name="Llamada rectangular 2"/>
          <p:cNvSpPr/>
          <p:nvPr/>
        </p:nvSpPr>
        <p:spPr>
          <a:xfrm>
            <a:off x="9261332" y="2561410"/>
            <a:ext cx="2846476" cy="163814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latin typeface="Trebuchet MS" charset="0"/>
              </a:rPr>
              <a:t>¡Tú eliges el dibujo y nosotros lo hacemos! </a:t>
            </a:r>
          </a:p>
        </p:txBody>
      </p:sp>
      <p:sp>
        <p:nvSpPr>
          <p:cNvPr id="7" name="Cinta hacia abajo 6"/>
          <p:cNvSpPr/>
          <p:nvPr/>
        </p:nvSpPr>
        <p:spPr>
          <a:xfrm>
            <a:off x="-43132" y="690113"/>
            <a:ext cx="10356124" cy="1184162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>
                <a:solidFill>
                  <a:srgbClr val="FFFFFF"/>
                </a:solidFill>
                <a:latin typeface="Trebuchet MS" charset="0"/>
              </a:rPr>
              <a:t>DIBUJOS EN LÁMINA.</a:t>
            </a:r>
          </a:p>
        </p:txBody>
      </p:sp>
      <p:pic>
        <p:nvPicPr>
          <p:cNvPr id="8" name="Imagen 7" descr="kk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867" y="4730150"/>
            <a:ext cx="15811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8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 descr="IMG-20150226-WA0003[1]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457" y="2275079"/>
            <a:ext cx="2575970" cy="4584383"/>
          </a:xfrm>
        </p:spPr>
      </p:pic>
      <p:sp>
        <p:nvSpPr>
          <p:cNvPr id="4" name="CuadroTexto 3"/>
          <p:cNvSpPr txBox="1"/>
          <p:nvPr/>
        </p:nvSpPr>
        <p:spPr>
          <a:xfrm>
            <a:off x="9947830" y="966639"/>
            <a:ext cx="2743200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3200"/>
              <a:t>6</a:t>
            </a:r>
            <a:endParaRPr lang="es-ES"/>
          </a:p>
        </p:txBody>
      </p:sp>
      <p:pic>
        <p:nvPicPr>
          <p:cNvPr id="11" name="Marcador de contenido 10" descr="IMG-20150226-WA0004[1]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83508" y="2338233"/>
            <a:ext cx="2543699" cy="4519767"/>
          </a:xfrm>
        </p:spPr>
      </p:pic>
      <p:sp>
        <p:nvSpPr>
          <p:cNvPr id="3" name="Llamada rectangular 2"/>
          <p:cNvSpPr/>
          <p:nvPr/>
        </p:nvSpPr>
        <p:spPr>
          <a:xfrm>
            <a:off x="9962758" y="2948614"/>
            <a:ext cx="2045795" cy="769429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Diseño a elegir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latin typeface="Times New Roman" charset="0"/>
                <a:cs typeface="Times New Roman" charset="0"/>
              </a:rPr>
              <a:t>  </a:t>
            </a:r>
            <a:endParaRPr lang="es-ES">
              <a:latin typeface="Times New Roman" charset="0"/>
              <a:cs typeface="Times New Roman" charset="0"/>
            </a:endParaRPr>
          </a:p>
        </p:txBody>
      </p:sp>
      <p:sp>
        <p:nvSpPr>
          <p:cNvPr id="9" name="Cinta hacia abajo 8"/>
          <p:cNvSpPr/>
          <p:nvPr/>
        </p:nvSpPr>
        <p:spPr>
          <a:xfrm>
            <a:off x="-43132" y="675735"/>
            <a:ext cx="10356124" cy="1184162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>
                <a:solidFill>
                  <a:srgbClr val="FFFFFF"/>
                </a:solidFill>
                <a:latin typeface="Trebuchet MS" charset="0"/>
              </a:rPr>
              <a:t>TATUAJES DE HENNA.</a:t>
            </a:r>
          </a:p>
        </p:txBody>
      </p:sp>
      <p:pic>
        <p:nvPicPr>
          <p:cNvPr id="10" name="Imagen 9" descr="kk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4867" y="4730150"/>
            <a:ext cx="15811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>
                <a:latin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18149" y="933776"/>
            <a:ext cx="839697" cy="60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/>
              <a:t>7</a:t>
            </a:r>
          </a:p>
        </p:txBody>
      </p:sp>
      <p:sp>
        <p:nvSpPr>
          <p:cNvPr id="4" name="Cinta hacia abajo 3"/>
          <p:cNvSpPr/>
          <p:nvPr/>
        </p:nvSpPr>
        <p:spPr>
          <a:xfrm>
            <a:off x="-43132" y="675735"/>
            <a:ext cx="10356124" cy="1184162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>
                <a:solidFill>
                  <a:srgbClr val="FFFFFF"/>
                </a:solidFill>
                <a:latin typeface="Trebuchet MS" charset="0"/>
              </a:rPr>
              <a:t>PLATOS CRAQUELADOS.</a:t>
            </a:r>
          </a:p>
        </p:txBody>
      </p:sp>
      <p:pic>
        <p:nvPicPr>
          <p:cNvPr id="5" name="Imagen 4" descr="kk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4867" y="4730150"/>
            <a:ext cx="1581150" cy="2095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7893"/>
            <a:ext cx="7866845" cy="4720107"/>
          </a:xfrm>
          <a:prstGeom prst="rect">
            <a:avLst/>
          </a:prstGeom>
        </p:spPr>
      </p:pic>
      <p:sp>
        <p:nvSpPr>
          <p:cNvPr id="7" name="Llamada rectangular 6"/>
          <p:cNvSpPr/>
          <p:nvPr/>
        </p:nvSpPr>
        <p:spPr>
          <a:xfrm>
            <a:off x="10012051" y="2934966"/>
            <a:ext cx="2045795" cy="769429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Platos de decoración con el estilo que elijas.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79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TC104033917[[fn=Berlín]]</Template>
  <TotalTime>70</TotalTime>
  <Words>91</Words>
  <Application>Microsoft Office PowerPoint</Application>
  <PresentationFormat>Panorámica</PresentationFormat>
  <Paragraphs>36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Berlín</vt:lpstr>
      <vt:lpstr> </vt:lpstr>
      <vt:lpstr> </vt:lpstr>
      <vt:lpstr>Presentación de PowerPoint</vt:lpstr>
      <vt:lpstr>       </vt:lpstr>
      <vt:lpstr> </vt:lpstr>
      <vt:lpstr>  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Chalalai Sarakor</dc:creator>
  <cp:lastModifiedBy>Amy Fallah</cp:lastModifiedBy>
  <cp:revision>9</cp:revision>
  <dcterms:created xsi:type="dcterms:W3CDTF">2013-07-30T10:58:06Z</dcterms:created>
  <dcterms:modified xsi:type="dcterms:W3CDTF">2015-03-08T13:50:18Z</dcterms:modified>
</cp:coreProperties>
</file>